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4.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5.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6.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7.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2" r:id="rId2"/>
    <p:sldMasterId id="2147483656" r:id="rId3"/>
    <p:sldMasterId id="2147483660" r:id="rId4"/>
    <p:sldMasterId id="2147483664" r:id="rId5"/>
    <p:sldMasterId id="2147483668" r:id="rId6"/>
    <p:sldMasterId id="2147483672" r:id="rId7"/>
    <p:sldMasterId id="2147483676" r:id="rId8"/>
  </p:sldMasterIdLst>
  <p:notesMasterIdLst>
    <p:notesMasterId r:id="rId24"/>
  </p:notesMasterIdLst>
  <p:sldIdLst>
    <p:sldId id="258" r:id="rId9"/>
    <p:sldId id="278" r:id="rId10"/>
    <p:sldId id="279" r:id="rId11"/>
    <p:sldId id="262" r:id="rId12"/>
    <p:sldId id="283" r:id="rId13"/>
    <p:sldId id="267" r:id="rId14"/>
    <p:sldId id="261" r:id="rId15"/>
    <p:sldId id="284" r:id="rId16"/>
    <p:sldId id="285" r:id="rId17"/>
    <p:sldId id="286" r:id="rId18"/>
    <p:sldId id="280" r:id="rId19"/>
    <p:sldId id="287" r:id="rId20"/>
    <p:sldId id="281" r:id="rId21"/>
    <p:sldId id="288" r:id="rId22"/>
    <p:sldId id="282" r:id="rId23"/>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D6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E865E9-8581-42C1-81CB-D0A840143DAE}" v="60" dt="2021-03-24T06:59:54.0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59" autoAdjust="0"/>
    <p:restoredTop sz="81434" autoAdjust="0"/>
  </p:normalViewPr>
  <p:slideViewPr>
    <p:cSldViewPr snapToGrid="0">
      <p:cViewPr varScale="1">
        <p:scale>
          <a:sx n="93" d="100"/>
          <a:sy n="93" d="100"/>
        </p:scale>
        <p:origin x="25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3.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rkel Ø" userId="256fd964c3783587" providerId="LiveId" clId="{32E865E9-8581-42C1-81CB-D0A840143DAE}"/>
    <pc:docChg chg="undo custSel addSld delSld modSld sldOrd">
      <pc:chgData name="Torkel Ø" userId="256fd964c3783587" providerId="LiveId" clId="{32E865E9-8581-42C1-81CB-D0A840143DAE}" dt="2021-03-24T07:00:41.806" v="1189" actId="255"/>
      <pc:docMkLst>
        <pc:docMk/>
      </pc:docMkLst>
      <pc:sldChg chg="modSp mod">
        <pc:chgData name="Torkel Ø" userId="256fd964c3783587" providerId="LiveId" clId="{32E865E9-8581-42C1-81CB-D0A840143DAE}" dt="2021-03-16T14:20:26.954" v="24" actId="14100"/>
        <pc:sldMkLst>
          <pc:docMk/>
          <pc:sldMk cId="244536289" sldId="258"/>
        </pc:sldMkLst>
        <pc:spChg chg="mod">
          <ac:chgData name="Torkel Ø" userId="256fd964c3783587" providerId="LiveId" clId="{32E865E9-8581-42C1-81CB-D0A840143DAE}" dt="2021-03-16T14:20:26.954" v="24" actId="14100"/>
          <ac:spMkLst>
            <pc:docMk/>
            <pc:sldMk cId="244536289" sldId="258"/>
            <ac:spMk id="2" creationId="{686298C2-7858-4068-BA3A-D44225AD8DAF}"/>
          </ac:spMkLst>
        </pc:spChg>
      </pc:sldChg>
      <pc:sldChg chg="del">
        <pc:chgData name="Torkel Ø" userId="256fd964c3783587" providerId="LiveId" clId="{32E865E9-8581-42C1-81CB-D0A840143DAE}" dt="2021-03-16T14:43:50.600" v="300" actId="47"/>
        <pc:sldMkLst>
          <pc:docMk/>
          <pc:sldMk cId="4151515932" sldId="259"/>
        </pc:sldMkLst>
      </pc:sldChg>
      <pc:sldChg chg="modSp add del mod modAnim modNotesTx">
        <pc:chgData name="Torkel Ø" userId="256fd964c3783587" providerId="LiveId" clId="{32E865E9-8581-42C1-81CB-D0A840143DAE}" dt="2021-03-24T06:55:29.016" v="1162" actId="27636"/>
        <pc:sldMkLst>
          <pc:docMk/>
          <pc:sldMk cId="3471856751" sldId="261"/>
        </pc:sldMkLst>
        <pc:spChg chg="mod">
          <ac:chgData name="Torkel Ø" userId="256fd964c3783587" providerId="LiveId" clId="{32E865E9-8581-42C1-81CB-D0A840143DAE}" dt="2021-03-24T06:55:29.016" v="1162" actId="27636"/>
          <ac:spMkLst>
            <pc:docMk/>
            <pc:sldMk cId="3471856751" sldId="261"/>
            <ac:spMk id="2" creationId="{686298C2-7858-4068-BA3A-D44225AD8DAF}"/>
          </ac:spMkLst>
        </pc:spChg>
        <pc:spChg chg="mod">
          <ac:chgData name="Torkel Ø" userId="256fd964c3783587" providerId="LiveId" clId="{32E865E9-8581-42C1-81CB-D0A840143DAE}" dt="2021-03-24T06:54:31.036" v="1156" actId="255"/>
          <ac:spMkLst>
            <pc:docMk/>
            <pc:sldMk cId="3471856751" sldId="261"/>
            <ac:spMk id="3" creationId="{1D156889-A61A-42E8-968F-9C10C9608283}"/>
          </ac:spMkLst>
        </pc:spChg>
      </pc:sldChg>
      <pc:sldChg chg="modSp add del mod modAnim modNotesTx">
        <pc:chgData name="Torkel Ø" userId="256fd964c3783587" providerId="LiveId" clId="{32E865E9-8581-42C1-81CB-D0A840143DAE}" dt="2021-03-24T06:46:18.864" v="1142"/>
        <pc:sldMkLst>
          <pc:docMk/>
          <pc:sldMk cId="1772918181" sldId="262"/>
        </pc:sldMkLst>
        <pc:spChg chg="mod">
          <ac:chgData name="Torkel Ø" userId="256fd964c3783587" providerId="LiveId" clId="{32E865E9-8581-42C1-81CB-D0A840143DAE}" dt="2021-03-24T06:46:06.873" v="1140" actId="255"/>
          <ac:spMkLst>
            <pc:docMk/>
            <pc:sldMk cId="1772918181" sldId="262"/>
            <ac:spMk id="2" creationId="{686298C2-7858-4068-BA3A-D44225AD8DAF}"/>
          </ac:spMkLst>
        </pc:spChg>
        <pc:spChg chg="mod">
          <ac:chgData name="Torkel Ø" userId="256fd964c3783587" providerId="LiveId" clId="{32E865E9-8581-42C1-81CB-D0A840143DAE}" dt="2021-03-16T14:35:17.876" v="171" actId="20577"/>
          <ac:spMkLst>
            <pc:docMk/>
            <pc:sldMk cId="1772918181" sldId="262"/>
            <ac:spMk id="3" creationId="{1D156889-A61A-42E8-968F-9C10C9608283}"/>
          </ac:spMkLst>
        </pc:spChg>
      </pc:sldChg>
      <pc:sldChg chg="modSp add del mod modAnim modNotesTx">
        <pc:chgData name="Torkel Ø" userId="256fd964c3783587" providerId="LiveId" clId="{32E865E9-8581-42C1-81CB-D0A840143DAE}" dt="2021-03-24T06:53:57.848" v="1154"/>
        <pc:sldMkLst>
          <pc:docMk/>
          <pc:sldMk cId="1762042047" sldId="267"/>
        </pc:sldMkLst>
        <pc:spChg chg="mod">
          <ac:chgData name="Torkel Ø" userId="256fd964c3783587" providerId="LiveId" clId="{32E865E9-8581-42C1-81CB-D0A840143DAE}" dt="2021-03-16T14:48:43.169" v="379" actId="12"/>
          <ac:spMkLst>
            <pc:docMk/>
            <pc:sldMk cId="1762042047" sldId="267"/>
            <ac:spMk id="2" creationId="{686298C2-7858-4068-BA3A-D44225AD8DAF}"/>
          </ac:spMkLst>
        </pc:spChg>
        <pc:picChg chg="mod">
          <ac:chgData name="Torkel Ø" userId="256fd964c3783587" providerId="LiveId" clId="{32E865E9-8581-42C1-81CB-D0A840143DAE}" dt="2021-03-16T14:45:47.806" v="307" actId="14100"/>
          <ac:picMkLst>
            <pc:docMk/>
            <pc:sldMk cId="1762042047" sldId="267"/>
            <ac:picMk id="6" creationId="{5F9952F6-1699-483C-9390-6F099920C0E6}"/>
          </ac:picMkLst>
        </pc:picChg>
      </pc:sldChg>
      <pc:sldChg chg="del">
        <pc:chgData name="Torkel Ø" userId="256fd964c3783587" providerId="LiveId" clId="{32E865E9-8581-42C1-81CB-D0A840143DAE}" dt="2021-03-16T14:56:57.128" v="457" actId="47"/>
        <pc:sldMkLst>
          <pc:docMk/>
          <pc:sldMk cId="888756722" sldId="268"/>
        </pc:sldMkLst>
      </pc:sldChg>
      <pc:sldChg chg="del">
        <pc:chgData name="Torkel Ø" userId="256fd964c3783587" providerId="LiveId" clId="{32E865E9-8581-42C1-81CB-D0A840143DAE}" dt="2021-03-16T14:56:58.119" v="458" actId="47"/>
        <pc:sldMkLst>
          <pc:docMk/>
          <pc:sldMk cId="817426859" sldId="269"/>
        </pc:sldMkLst>
      </pc:sldChg>
      <pc:sldChg chg="del">
        <pc:chgData name="Torkel Ø" userId="256fd964c3783587" providerId="LiveId" clId="{32E865E9-8581-42C1-81CB-D0A840143DAE}" dt="2021-03-16T14:56:58.727" v="459" actId="47"/>
        <pc:sldMkLst>
          <pc:docMk/>
          <pc:sldMk cId="163946601" sldId="270"/>
        </pc:sldMkLst>
      </pc:sldChg>
      <pc:sldChg chg="del">
        <pc:chgData name="Torkel Ø" userId="256fd964c3783587" providerId="LiveId" clId="{32E865E9-8581-42C1-81CB-D0A840143DAE}" dt="2021-03-16T14:56:59.496" v="460" actId="47"/>
        <pc:sldMkLst>
          <pc:docMk/>
          <pc:sldMk cId="2624162096" sldId="271"/>
        </pc:sldMkLst>
      </pc:sldChg>
      <pc:sldChg chg="del">
        <pc:chgData name="Torkel Ø" userId="256fd964c3783587" providerId="LiveId" clId="{32E865E9-8581-42C1-81CB-D0A840143DAE}" dt="2021-03-16T15:05:09.232" v="577" actId="47"/>
        <pc:sldMkLst>
          <pc:docMk/>
          <pc:sldMk cId="2342779074" sldId="272"/>
        </pc:sldMkLst>
      </pc:sldChg>
      <pc:sldChg chg="del">
        <pc:chgData name="Torkel Ø" userId="256fd964c3783587" providerId="LiveId" clId="{32E865E9-8581-42C1-81CB-D0A840143DAE}" dt="2021-03-16T15:05:12.052" v="578" actId="47"/>
        <pc:sldMkLst>
          <pc:docMk/>
          <pc:sldMk cId="193641819" sldId="273"/>
        </pc:sldMkLst>
      </pc:sldChg>
      <pc:sldChg chg="del">
        <pc:chgData name="Torkel Ø" userId="256fd964c3783587" providerId="LiveId" clId="{32E865E9-8581-42C1-81CB-D0A840143DAE}" dt="2021-03-16T15:05:13.720" v="579" actId="47"/>
        <pc:sldMkLst>
          <pc:docMk/>
          <pc:sldMk cId="3868386241" sldId="274"/>
        </pc:sldMkLst>
      </pc:sldChg>
      <pc:sldChg chg="modSp mod modNotesTx">
        <pc:chgData name="Torkel Ø" userId="256fd964c3783587" providerId="LiveId" clId="{32E865E9-8581-42C1-81CB-D0A840143DAE}" dt="2021-03-16T14:26:50.957" v="46" actId="14100"/>
        <pc:sldMkLst>
          <pc:docMk/>
          <pc:sldMk cId="2984969628" sldId="278"/>
        </pc:sldMkLst>
        <pc:spChg chg="mod">
          <ac:chgData name="Torkel Ø" userId="256fd964c3783587" providerId="LiveId" clId="{32E865E9-8581-42C1-81CB-D0A840143DAE}" dt="2021-03-16T14:26:50.957" v="46" actId="14100"/>
          <ac:spMkLst>
            <pc:docMk/>
            <pc:sldMk cId="2984969628" sldId="278"/>
            <ac:spMk id="2" creationId="{03EC62FC-92B8-4D40-BF33-77A9C82C7E77}"/>
          </ac:spMkLst>
        </pc:spChg>
      </pc:sldChg>
      <pc:sldChg chg="modSp mod modAnim modNotesTx">
        <pc:chgData name="Torkel Ø" userId="256fd964c3783587" providerId="LiveId" clId="{32E865E9-8581-42C1-81CB-D0A840143DAE}" dt="2021-03-24T06:45:12.972" v="1137"/>
        <pc:sldMkLst>
          <pc:docMk/>
          <pc:sldMk cId="1484605838" sldId="279"/>
        </pc:sldMkLst>
        <pc:spChg chg="mod">
          <ac:chgData name="Torkel Ø" userId="256fd964c3783587" providerId="LiveId" clId="{32E865E9-8581-42C1-81CB-D0A840143DAE}" dt="2021-03-16T14:30:34.870" v="112" actId="27636"/>
          <ac:spMkLst>
            <pc:docMk/>
            <pc:sldMk cId="1484605838" sldId="279"/>
            <ac:spMk id="2" creationId="{686298C2-7858-4068-BA3A-D44225AD8DAF}"/>
          </ac:spMkLst>
        </pc:spChg>
      </pc:sldChg>
      <pc:sldChg chg="modSp mod modNotesTx">
        <pc:chgData name="Torkel Ø" userId="256fd964c3783587" providerId="LiveId" clId="{32E865E9-8581-42C1-81CB-D0A840143DAE}" dt="2021-03-24T06:59:41.401" v="1183" actId="255"/>
        <pc:sldMkLst>
          <pc:docMk/>
          <pc:sldMk cId="3293001102" sldId="280"/>
        </pc:sldMkLst>
        <pc:spChg chg="mod">
          <ac:chgData name="Torkel Ø" userId="256fd964c3783587" providerId="LiveId" clId="{32E865E9-8581-42C1-81CB-D0A840143DAE}" dt="2021-03-24T06:59:41.401" v="1183" actId="255"/>
          <ac:spMkLst>
            <pc:docMk/>
            <pc:sldMk cId="3293001102" sldId="280"/>
            <ac:spMk id="3" creationId="{1D156889-A61A-42E8-968F-9C10C9608283}"/>
          </ac:spMkLst>
        </pc:spChg>
        <pc:spChg chg="mod">
          <ac:chgData name="Torkel Ø" userId="256fd964c3783587" providerId="LiveId" clId="{32E865E9-8581-42C1-81CB-D0A840143DAE}" dt="2021-03-16T15:20:03.504" v="706" actId="14100"/>
          <ac:spMkLst>
            <pc:docMk/>
            <pc:sldMk cId="3293001102" sldId="280"/>
            <ac:spMk id="4" creationId="{1EA5B504-CB57-4BDF-87C1-3ABAAEC03FB6}"/>
          </ac:spMkLst>
        </pc:spChg>
      </pc:sldChg>
      <pc:sldChg chg="modSp modNotesTx">
        <pc:chgData name="Torkel Ø" userId="256fd964c3783587" providerId="LiveId" clId="{32E865E9-8581-42C1-81CB-D0A840143DAE}" dt="2021-03-24T06:59:54.006" v="1187" actId="20577"/>
        <pc:sldMkLst>
          <pc:docMk/>
          <pc:sldMk cId="3351878747" sldId="281"/>
        </pc:sldMkLst>
        <pc:spChg chg="mod">
          <ac:chgData name="Torkel Ø" userId="256fd964c3783587" providerId="LiveId" clId="{32E865E9-8581-42C1-81CB-D0A840143DAE}" dt="2021-03-24T06:59:54.006" v="1187" actId="20577"/>
          <ac:spMkLst>
            <pc:docMk/>
            <pc:sldMk cId="3351878747" sldId="281"/>
            <ac:spMk id="4" creationId="{1EA5B504-CB57-4BDF-87C1-3ABAAEC03FB6}"/>
          </ac:spMkLst>
        </pc:spChg>
      </pc:sldChg>
      <pc:sldChg chg="modSp mod">
        <pc:chgData name="Torkel Ø" userId="256fd964c3783587" providerId="LiveId" clId="{32E865E9-8581-42C1-81CB-D0A840143DAE}" dt="2021-03-24T07:00:41.806" v="1189" actId="255"/>
        <pc:sldMkLst>
          <pc:docMk/>
          <pc:sldMk cId="2278420715" sldId="282"/>
        </pc:sldMkLst>
        <pc:spChg chg="mod">
          <ac:chgData name="Torkel Ø" userId="256fd964c3783587" providerId="LiveId" clId="{32E865E9-8581-42C1-81CB-D0A840143DAE}" dt="2021-03-24T07:00:41.806" v="1189" actId="255"/>
          <ac:spMkLst>
            <pc:docMk/>
            <pc:sldMk cId="2278420715" sldId="282"/>
            <ac:spMk id="3" creationId="{1D156889-A61A-42E8-968F-9C10C9608283}"/>
          </ac:spMkLst>
        </pc:spChg>
      </pc:sldChg>
      <pc:sldChg chg="modSp add del mod modAnim modNotesTx">
        <pc:chgData name="Torkel Ø" userId="256fd964c3783587" providerId="LiveId" clId="{32E865E9-8581-42C1-81CB-D0A840143DAE}" dt="2021-03-24T06:53:27.230" v="1152"/>
        <pc:sldMkLst>
          <pc:docMk/>
          <pc:sldMk cId="1289279585" sldId="283"/>
        </pc:sldMkLst>
        <pc:spChg chg="mod">
          <ac:chgData name="Torkel Ø" userId="256fd964c3783587" providerId="LiveId" clId="{32E865E9-8581-42C1-81CB-D0A840143DAE}" dt="2021-03-24T06:47:02.494" v="1144" actId="113"/>
          <ac:spMkLst>
            <pc:docMk/>
            <pc:sldMk cId="1289279585" sldId="283"/>
            <ac:spMk id="2" creationId="{686298C2-7858-4068-BA3A-D44225AD8DAF}"/>
          </ac:spMkLst>
        </pc:spChg>
      </pc:sldChg>
      <pc:sldChg chg="modSp add del mod modAnim modNotesTx">
        <pc:chgData name="Torkel Ø" userId="256fd964c3783587" providerId="LiveId" clId="{32E865E9-8581-42C1-81CB-D0A840143DAE}" dt="2021-03-24T06:58:25.814" v="1175" actId="255"/>
        <pc:sldMkLst>
          <pc:docMk/>
          <pc:sldMk cId="2226533167" sldId="284"/>
        </pc:sldMkLst>
        <pc:spChg chg="mod">
          <ac:chgData name="Torkel Ø" userId="256fd964c3783587" providerId="LiveId" clId="{32E865E9-8581-42C1-81CB-D0A840143DAE}" dt="2021-03-24T06:56:44.394" v="1166" actId="2711"/>
          <ac:spMkLst>
            <pc:docMk/>
            <pc:sldMk cId="2226533167" sldId="284"/>
            <ac:spMk id="2" creationId="{686298C2-7858-4068-BA3A-D44225AD8DAF}"/>
          </ac:spMkLst>
        </pc:spChg>
        <pc:spChg chg="mod">
          <ac:chgData name="Torkel Ø" userId="256fd964c3783587" providerId="LiveId" clId="{32E865E9-8581-42C1-81CB-D0A840143DAE}" dt="2021-03-24T06:58:25.814" v="1175" actId="255"/>
          <ac:spMkLst>
            <pc:docMk/>
            <pc:sldMk cId="2226533167" sldId="284"/>
            <ac:spMk id="3" creationId="{1D156889-A61A-42E8-968F-9C10C9608283}"/>
          </ac:spMkLst>
        </pc:spChg>
      </pc:sldChg>
      <pc:sldChg chg="modSp add del mod modAnim modNotesTx">
        <pc:chgData name="Torkel Ø" userId="256fd964c3783587" providerId="LiveId" clId="{32E865E9-8581-42C1-81CB-D0A840143DAE}" dt="2021-03-24T06:58:17.775" v="1173" actId="255"/>
        <pc:sldMkLst>
          <pc:docMk/>
          <pc:sldMk cId="37178532" sldId="285"/>
        </pc:sldMkLst>
        <pc:spChg chg="mod">
          <ac:chgData name="Torkel Ø" userId="256fd964c3783587" providerId="LiveId" clId="{32E865E9-8581-42C1-81CB-D0A840143DAE}" dt="2021-03-24T06:57:27.068" v="1169" actId="255"/>
          <ac:spMkLst>
            <pc:docMk/>
            <pc:sldMk cId="37178532" sldId="285"/>
            <ac:spMk id="2" creationId="{686298C2-7858-4068-BA3A-D44225AD8DAF}"/>
          </ac:spMkLst>
        </pc:spChg>
        <pc:spChg chg="mod">
          <ac:chgData name="Torkel Ø" userId="256fd964c3783587" providerId="LiveId" clId="{32E865E9-8581-42C1-81CB-D0A840143DAE}" dt="2021-03-24T06:58:17.775" v="1173" actId="255"/>
          <ac:spMkLst>
            <pc:docMk/>
            <pc:sldMk cId="37178532" sldId="285"/>
            <ac:spMk id="3" creationId="{1D156889-A61A-42E8-968F-9C10C9608283}"/>
          </ac:spMkLst>
        </pc:spChg>
        <pc:picChg chg="ord">
          <ac:chgData name="Torkel Ø" userId="256fd964c3783587" providerId="LiveId" clId="{32E865E9-8581-42C1-81CB-D0A840143DAE}" dt="2021-03-16T15:04:22.566" v="564" actId="167"/>
          <ac:picMkLst>
            <pc:docMk/>
            <pc:sldMk cId="37178532" sldId="285"/>
            <ac:picMk id="5" creationId="{E1233C45-D3F7-4837-B936-635EDA78A18A}"/>
          </ac:picMkLst>
        </pc:picChg>
      </pc:sldChg>
      <pc:sldChg chg="modSp add mod ord modAnim modNotesTx">
        <pc:chgData name="Torkel Ø" userId="256fd964c3783587" providerId="LiveId" clId="{32E865E9-8581-42C1-81CB-D0A840143DAE}" dt="2021-03-24T06:59:14.333" v="1182"/>
        <pc:sldMkLst>
          <pc:docMk/>
          <pc:sldMk cId="523078803" sldId="286"/>
        </pc:sldMkLst>
        <pc:spChg chg="mod">
          <ac:chgData name="Torkel Ø" userId="256fd964c3783587" providerId="LiveId" clId="{32E865E9-8581-42C1-81CB-D0A840143DAE}" dt="2021-03-24T06:58:41.191" v="1179" actId="27636"/>
          <ac:spMkLst>
            <pc:docMk/>
            <pc:sldMk cId="523078803" sldId="286"/>
            <ac:spMk id="2" creationId="{686298C2-7858-4068-BA3A-D44225AD8DAF}"/>
          </ac:spMkLst>
        </pc:spChg>
        <pc:spChg chg="mod">
          <ac:chgData name="Torkel Ø" userId="256fd964c3783587" providerId="LiveId" clId="{32E865E9-8581-42C1-81CB-D0A840143DAE}" dt="2021-03-16T15:13:34.847" v="623" actId="255"/>
          <ac:spMkLst>
            <pc:docMk/>
            <pc:sldMk cId="523078803" sldId="286"/>
            <ac:spMk id="3" creationId="{1D156889-A61A-42E8-968F-9C10C9608283}"/>
          </ac:spMkLst>
        </pc:spChg>
      </pc:sldChg>
      <pc:sldChg chg="addSp delSp modSp new mod modClrScheme chgLayout modNotesTx">
        <pc:chgData name="Torkel Ø" userId="256fd964c3783587" providerId="LiveId" clId="{32E865E9-8581-42C1-81CB-D0A840143DAE}" dt="2021-03-16T15:19:14.025" v="703" actId="20577"/>
        <pc:sldMkLst>
          <pc:docMk/>
          <pc:sldMk cId="689075196" sldId="287"/>
        </pc:sldMkLst>
        <pc:spChg chg="add del mod">
          <ac:chgData name="Torkel Ø" userId="256fd964c3783587" providerId="LiveId" clId="{32E865E9-8581-42C1-81CB-D0A840143DAE}" dt="2021-03-16T15:15:11.750" v="637"/>
          <ac:spMkLst>
            <pc:docMk/>
            <pc:sldMk cId="689075196" sldId="287"/>
            <ac:spMk id="2" creationId="{BA5F8722-F8E8-4899-9FF4-8CB7A2CBC927}"/>
          </ac:spMkLst>
        </pc:spChg>
        <pc:spChg chg="add del mod">
          <ac:chgData name="Torkel Ø" userId="256fd964c3783587" providerId="LiveId" clId="{32E865E9-8581-42C1-81CB-D0A840143DAE}" dt="2021-03-16T15:15:29.564" v="655" actId="255"/>
          <ac:spMkLst>
            <pc:docMk/>
            <pc:sldMk cId="689075196" sldId="287"/>
            <ac:spMk id="3" creationId="{C31C9BE2-56ED-4C14-9FB4-334D916C47E6}"/>
          </ac:spMkLst>
        </pc:spChg>
        <pc:spChg chg="add del mod ord">
          <ac:chgData name="Torkel Ø" userId="256fd964c3783587" providerId="LiveId" clId="{32E865E9-8581-42C1-81CB-D0A840143DAE}" dt="2021-03-16T15:14:57.255" v="635"/>
          <ac:spMkLst>
            <pc:docMk/>
            <pc:sldMk cId="689075196" sldId="287"/>
            <ac:spMk id="4" creationId="{67B34F50-27CD-4FCD-B5C4-57518B69EA31}"/>
          </ac:spMkLst>
        </pc:spChg>
        <pc:spChg chg="add del">
          <ac:chgData name="Torkel Ø" userId="256fd964c3783587" providerId="LiveId" clId="{32E865E9-8581-42C1-81CB-D0A840143DAE}" dt="2021-03-16T15:16:21.722" v="657"/>
          <ac:spMkLst>
            <pc:docMk/>
            <pc:sldMk cId="689075196" sldId="287"/>
            <ac:spMk id="5" creationId="{77C70954-D7B9-4FCA-914A-F2C39D9A266C}"/>
          </ac:spMkLst>
        </pc:spChg>
        <pc:spChg chg="add mod">
          <ac:chgData name="Torkel Ø" userId="256fd964c3783587" providerId="LiveId" clId="{32E865E9-8581-42C1-81CB-D0A840143DAE}" dt="2021-03-16T15:17:43.496" v="671" actId="14100"/>
          <ac:spMkLst>
            <pc:docMk/>
            <pc:sldMk cId="689075196" sldId="287"/>
            <ac:spMk id="6" creationId="{52C53121-8E6D-4445-855E-334104A7C29A}"/>
          </ac:spMkLst>
        </pc:spChg>
        <pc:spChg chg="add del">
          <ac:chgData name="Torkel Ø" userId="256fd964c3783587" providerId="LiveId" clId="{32E865E9-8581-42C1-81CB-D0A840143DAE}" dt="2021-03-16T15:16:39.985" v="660"/>
          <ac:spMkLst>
            <pc:docMk/>
            <pc:sldMk cId="689075196" sldId="287"/>
            <ac:spMk id="7" creationId="{D1CD12FE-8C35-4DD6-99E2-642523BAED3E}"/>
          </ac:spMkLst>
        </pc:spChg>
        <pc:spChg chg="add del mod">
          <ac:chgData name="Torkel Ø" userId="256fd964c3783587" providerId="LiveId" clId="{32E865E9-8581-42C1-81CB-D0A840143DAE}" dt="2021-03-16T15:14:43.230" v="632"/>
          <ac:spMkLst>
            <pc:docMk/>
            <pc:sldMk cId="689075196" sldId="287"/>
            <ac:spMk id="71" creationId="{93E7558D-9103-4852-BEFF-AA6C9BADBDA3}"/>
          </ac:spMkLst>
        </pc:spChg>
        <pc:picChg chg="add del mod">
          <ac:chgData name="Torkel Ø" userId="256fd964c3783587" providerId="LiveId" clId="{32E865E9-8581-42C1-81CB-D0A840143DAE}" dt="2021-03-16T15:14:57.255" v="635"/>
          <ac:picMkLst>
            <pc:docMk/>
            <pc:sldMk cId="689075196" sldId="287"/>
            <ac:picMk id="1026" creationId="{91A005BA-0224-4371-BEE8-FD39431DCB2C}"/>
          </ac:picMkLst>
        </pc:picChg>
        <pc:picChg chg="add mod">
          <ac:chgData name="Torkel Ø" userId="256fd964c3783587" providerId="LiveId" clId="{32E865E9-8581-42C1-81CB-D0A840143DAE}" dt="2021-03-16T15:17:19.868" v="666" actId="1076"/>
          <ac:picMkLst>
            <pc:docMk/>
            <pc:sldMk cId="689075196" sldId="287"/>
            <ac:picMk id="1028" creationId="{56623A0B-0445-4951-AB9C-E1C6512A0DCC}"/>
          </ac:picMkLst>
        </pc:picChg>
      </pc:sldChg>
      <pc:sldChg chg="addSp delSp modSp add mod modClrScheme delAnim chgLayout modNotesTx">
        <pc:chgData name="Torkel Ø" userId="256fd964c3783587" providerId="LiveId" clId="{32E865E9-8581-42C1-81CB-D0A840143DAE}" dt="2021-03-24T07:00:34.051" v="1188" actId="255"/>
        <pc:sldMkLst>
          <pc:docMk/>
          <pc:sldMk cId="2475842357" sldId="288"/>
        </pc:sldMkLst>
        <pc:spChg chg="mod ord">
          <ac:chgData name="Torkel Ø" userId="256fd964c3783587" providerId="LiveId" clId="{32E865E9-8581-42C1-81CB-D0A840143DAE}" dt="2021-03-24T07:00:34.051" v="1188" actId="255"/>
          <ac:spMkLst>
            <pc:docMk/>
            <pc:sldMk cId="2475842357" sldId="288"/>
            <ac:spMk id="3" creationId="{1D156889-A61A-42E8-968F-9C10C9608283}"/>
          </ac:spMkLst>
        </pc:spChg>
        <pc:spChg chg="del mod">
          <ac:chgData name="Torkel Ø" userId="256fd964c3783587" providerId="LiveId" clId="{32E865E9-8581-42C1-81CB-D0A840143DAE}" dt="2021-03-24T06:36:45.561" v="1129" actId="478"/>
          <ac:spMkLst>
            <pc:docMk/>
            <pc:sldMk cId="2475842357" sldId="288"/>
            <ac:spMk id="4" creationId="{1EA5B504-CB57-4BDF-87C1-3ABAAEC03FB6}"/>
          </ac:spMkLst>
        </pc:spChg>
        <pc:picChg chg="del">
          <ac:chgData name="Torkel Ø" userId="256fd964c3783587" providerId="LiveId" clId="{32E865E9-8581-42C1-81CB-D0A840143DAE}" dt="2021-03-24T06:36:47.134" v="1130" actId="478"/>
          <ac:picMkLst>
            <pc:docMk/>
            <pc:sldMk cId="2475842357" sldId="288"/>
            <ac:picMk id="5" creationId="{D999DB85-624A-4115-8158-FFF45E368CEE}"/>
          </ac:picMkLst>
        </pc:picChg>
        <pc:picChg chg="add mod">
          <ac:chgData name="Torkel Ø" userId="256fd964c3783587" providerId="LiveId" clId="{32E865E9-8581-42C1-81CB-D0A840143DAE}" dt="2021-03-24T06:37:40.497" v="1134" actId="1440"/>
          <ac:picMkLst>
            <pc:docMk/>
            <pc:sldMk cId="2475842357" sldId="288"/>
            <ac:picMk id="6" creationId="{D35E2D0C-715D-4B6B-85D3-DD55985BC5D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D01059-1590-4FF3-B7B6-F67B63B9C502}" type="datetimeFigureOut">
              <a:rPr lang="nb-NO" smtClean="0"/>
              <a:t>24.03.2021</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E1C30C-1CD4-4390-87CE-C32A3ECCA223}" type="slidenum">
              <a:rPr lang="nb-NO" smtClean="0"/>
              <a:t>‹#›</a:t>
            </a:fld>
            <a:endParaRPr lang="nb-NO"/>
          </a:p>
        </p:txBody>
      </p:sp>
    </p:spTree>
    <p:extLst>
      <p:ext uri="{BB962C8B-B14F-4D97-AF65-F5344CB8AC3E}">
        <p14:creationId xmlns:p14="http://schemas.microsoft.com/office/powerpoint/2010/main" val="37924469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forskning.ruc.dk/en/organisations/roskilde-school-of-governance"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fn.no/Tema/Menneskerettigheter/Menneskerettigheter"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fontAlgn="base"/>
            <a:r>
              <a:rPr lang="nb-NO" sz="1800" dirty="0">
                <a:solidFill>
                  <a:srgbClr val="000000"/>
                </a:solidFill>
                <a:effectLst/>
                <a:latin typeface="Calibri" panose="020F0502020204030204" pitchFamily="34" charset="0"/>
                <a:ea typeface="Times New Roman" panose="02020603050405020304" pitchFamily="18" charset="0"/>
              </a:rPr>
              <a:t>Størsteparten av aktivitetene i prosjektet har dreid seg om dialog, refleksjon og diskusjoner for å skaffe et «kunnskapsgrunnlag». De som jobber i kulturskolene, i kommunene, i oppvekst- og kultursektor har vært prosjektets dialogpartnere. </a:t>
            </a:r>
            <a:endParaRPr lang="nb-NO" sz="1800" dirty="0">
              <a:effectLst/>
              <a:latin typeface="Times New Roman" panose="02020603050405020304" pitchFamily="18" charset="0"/>
              <a:ea typeface="Times New Roman" panose="02020603050405020304" pitchFamily="18" charset="0"/>
            </a:endParaRPr>
          </a:p>
          <a:p>
            <a:pPr fontAlgn="base"/>
            <a:r>
              <a:rPr lang="nb-NO" sz="1800" dirty="0">
                <a:solidFill>
                  <a:srgbClr val="000000"/>
                </a:solidFill>
                <a:effectLst/>
                <a:latin typeface="Calibri" panose="020F0502020204030204" pitchFamily="34" charset="0"/>
                <a:ea typeface="Times New Roman" panose="02020603050405020304" pitchFamily="18" charset="0"/>
              </a:rPr>
              <a:t>For å skape retning på arbeidet, har fremtidsbilder fått god plass i dialogene. Hva som skal kjennetegne en kulturskole for fremtiden og hvilken rolle og funksjon den kan ha, har fått mye oppmerksomhet i prosjektet</a:t>
            </a:r>
            <a:r>
              <a:rPr lang="nb-NO" sz="1800" dirty="0">
                <a:solidFill>
                  <a:srgbClr val="000000"/>
                </a:solidFill>
                <a:effectLst/>
                <a:latin typeface="Times New Roman" panose="02020603050405020304" pitchFamily="18" charset="0"/>
                <a:ea typeface="Times New Roman" panose="02020603050405020304" pitchFamily="18" charset="0"/>
              </a:rPr>
              <a:t>. </a:t>
            </a:r>
            <a:r>
              <a:rPr lang="nb-NO" sz="1800" dirty="0">
                <a:solidFill>
                  <a:srgbClr val="000000"/>
                </a:solidFill>
                <a:effectLst/>
                <a:latin typeface="Calibri" panose="020F0502020204030204" pitchFamily="34" charset="0"/>
                <a:ea typeface="Times New Roman" panose="02020603050405020304" pitchFamily="18" charset="0"/>
              </a:rPr>
              <a:t>Problemstillinger det har vært jobbet med har blant annet handlet om</a:t>
            </a:r>
            <a:r>
              <a:rPr lang="nb-NO" sz="1800" dirty="0">
                <a:solidFill>
                  <a:srgbClr val="000000"/>
                </a:solidFill>
                <a:effectLst/>
                <a:latin typeface="Times New Roman" panose="02020603050405020304" pitchFamily="18" charset="0"/>
                <a:ea typeface="Times New Roman" panose="02020603050405020304" pitchFamily="18" charset="0"/>
              </a:rPr>
              <a:t> </a:t>
            </a:r>
            <a:r>
              <a:rPr lang="nb-NO" sz="1800" dirty="0">
                <a:solidFill>
                  <a:srgbClr val="000000"/>
                </a:solidFill>
                <a:effectLst/>
                <a:latin typeface="Calibri" panose="020F0502020204030204" pitchFamily="34" charset="0"/>
                <a:ea typeface="Times New Roman" panose="02020603050405020304" pitchFamily="18" charset="0"/>
              </a:rPr>
              <a:t>hvilken verdi kulturskolen kan representere for god oppvekst og gode liv i lokalsamfunnet. </a:t>
            </a:r>
            <a:endParaRPr lang="nb-NO" sz="1800" dirty="0">
              <a:effectLst/>
              <a:latin typeface="Times New Roman" panose="02020603050405020304" pitchFamily="18" charset="0"/>
              <a:ea typeface="Times New Roman" panose="02020603050405020304" pitchFamily="18" charset="0"/>
            </a:endParaRPr>
          </a:p>
          <a:p>
            <a:endParaRPr lang="nb-NO" dirty="0"/>
          </a:p>
        </p:txBody>
      </p:sp>
      <p:sp>
        <p:nvSpPr>
          <p:cNvPr id="4" name="Plassholder for lysbildenummer 3"/>
          <p:cNvSpPr>
            <a:spLocks noGrp="1"/>
          </p:cNvSpPr>
          <p:nvPr>
            <p:ph type="sldNum" sz="quarter" idx="5"/>
          </p:nvPr>
        </p:nvSpPr>
        <p:spPr/>
        <p:txBody>
          <a:bodyPr/>
          <a:lstStyle/>
          <a:p>
            <a:fld id="{B4E1C30C-1CD4-4390-87CE-C32A3ECCA223}" type="slidenum">
              <a:rPr lang="nb-NO" smtClean="0"/>
              <a:t>1</a:t>
            </a:fld>
            <a:endParaRPr lang="nb-NO"/>
          </a:p>
        </p:txBody>
      </p:sp>
    </p:spTree>
    <p:extLst>
      <p:ext uri="{BB962C8B-B14F-4D97-AF65-F5344CB8AC3E}">
        <p14:creationId xmlns:p14="http://schemas.microsoft.com/office/powerpoint/2010/main" val="37119704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800" dirty="0">
                <a:effectLst/>
                <a:latin typeface="Times New Roman" panose="02020603050405020304" pitchFamily="18" charset="0"/>
                <a:ea typeface="Calibri" panose="020F0502020204030204" pitchFamily="34" charset="0"/>
              </a:rPr>
              <a:t>Reflekter gjerne med andre på egen arbeidsplass og i egen kommune, på forhånd. </a:t>
            </a:r>
          </a:p>
          <a:p>
            <a:r>
              <a:rPr lang="nb-NO" sz="1800" dirty="0">
                <a:effectLst/>
                <a:latin typeface="Times New Roman" panose="02020603050405020304" pitchFamily="18" charset="0"/>
                <a:ea typeface="Calibri" panose="020F0502020204030204" pitchFamily="34" charset="0"/>
              </a:rPr>
              <a:t>Skoleeier (både politisk og administrativt), eget personale og ledere/kollegaer fra andre sektorer, kan være nyttig og relevant.</a:t>
            </a:r>
          </a:p>
          <a:p>
            <a:r>
              <a:rPr lang="nb-NO" sz="1800" dirty="0">
                <a:effectLst/>
                <a:latin typeface="Times New Roman" panose="02020603050405020304" pitchFamily="18" charset="0"/>
                <a:ea typeface="Calibri" panose="020F0502020204030204" pitchFamily="34" charset="0"/>
              </a:rPr>
              <a:t>Målet med presentasjonene og arbeidet rundt dette, er å gjøre rapporten tilgjengelig og anvendbar. </a:t>
            </a:r>
          </a:p>
          <a:p>
            <a:r>
              <a:rPr lang="nb-NO" sz="1800" dirty="0">
                <a:effectLst/>
                <a:latin typeface="Times New Roman" panose="02020603050405020304" pitchFamily="18" charset="0"/>
                <a:ea typeface="Calibri" panose="020F0502020204030204" pitchFamily="34" charset="0"/>
              </a:rPr>
              <a:t>Så oversettelse til egen kontekst og prosesser sammen med andre er en god inngang til å gjøre materialet aktivt og for å benytte det som en ressurs.</a:t>
            </a:r>
          </a:p>
          <a:p>
            <a:endParaRPr lang="nb-NO" dirty="0"/>
          </a:p>
        </p:txBody>
      </p:sp>
      <p:sp>
        <p:nvSpPr>
          <p:cNvPr id="4" name="Plassholder for lysbildenummer 3"/>
          <p:cNvSpPr>
            <a:spLocks noGrp="1"/>
          </p:cNvSpPr>
          <p:nvPr>
            <p:ph type="sldNum" sz="quarter" idx="5"/>
          </p:nvPr>
        </p:nvSpPr>
        <p:spPr/>
        <p:txBody>
          <a:bodyPr/>
          <a:lstStyle/>
          <a:p>
            <a:fld id="{B4E1C30C-1CD4-4390-87CE-C32A3ECCA223}" type="slidenum">
              <a:rPr lang="nb-NO" smtClean="0"/>
              <a:t>2</a:t>
            </a:fld>
            <a:endParaRPr lang="nb-NO"/>
          </a:p>
        </p:txBody>
      </p:sp>
    </p:spTree>
    <p:extLst>
      <p:ext uri="{BB962C8B-B14F-4D97-AF65-F5344CB8AC3E}">
        <p14:creationId xmlns:p14="http://schemas.microsoft.com/office/powerpoint/2010/main" val="28583599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B4E1C30C-1CD4-4390-87CE-C32A3ECCA223}" type="slidenum">
              <a:rPr lang="nb-NO" smtClean="0"/>
              <a:t>3</a:t>
            </a:fld>
            <a:endParaRPr lang="nb-NO"/>
          </a:p>
        </p:txBody>
      </p:sp>
    </p:spTree>
    <p:extLst>
      <p:ext uri="{BB962C8B-B14F-4D97-AF65-F5344CB8AC3E}">
        <p14:creationId xmlns:p14="http://schemas.microsoft.com/office/powerpoint/2010/main" val="3928232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a:lnSpc>
                <a:spcPts val="1400"/>
              </a:lnSpc>
              <a:spcAft>
                <a:spcPts val="800"/>
              </a:spcAft>
            </a:pPr>
            <a:r>
              <a:rPr lang="nb-NO" sz="1800" dirty="0">
                <a:effectLst/>
                <a:latin typeface="Calibri" panose="020F0502020204030204" pitchFamily="34" charset="0"/>
                <a:ea typeface="Calibri" panose="020F0502020204030204" pitchFamily="34" charset="0"/>
                <a:cs typeface="Times New Roman" panose="02020603050405020304" pitchFamily="18" charset="0"/>
              </a:rPr>
              <a:t>Innbyggerne stiller større krav til tjenestene kommunen gir, og kommunen skal stadig løse flere og mer komplekse utfordringer innenfor de samme økonomiske rammevilkår som før. Bevisstheten om at det må etableres samarbeid på tvers av kompetansemiljøer, bransjer og sektorer for å løse de større uløste problemstillingene i samfunnet, øker. Samarbeid mellom tjenester kan løse </a:t>
            </a:r>
          </a:p>
          <a:p>
            <a:pPr marL="0" marR="0" lvl="0" indent="0" algn="l" defTabSz="914400" rtl="0" eaLnBrk="1" fontAlgn="base" latinLnBrk="0" hangingPunct="1">
              <a:lnSpc>
                <a:spcPct val="100000"/>
              </a:lnSpc>
              <a:spcBef>
                <a:spcPts val="0"/>
              </a:spcBef>
              <a:spcAft>
                <a:spcPts val="0"/>
              </a:spcAft>
              <a:buClrTx/>
              <a:buSzTx/>
              <a:buFontTx/>
              <a:buNone/>
              <a:tabLst/>
              <a:defRPr/>
            </a:pPr>
            <a:r>
              <a:rPr lang="nb-NO" sz="1800" dirty="0">
                <a:effectLst/>
                <a:latin typeface="Calibri" panose="020F0502020204030204" pitchFamily="34" charset="0"/>
                <a:ea typeface="Calibri" panose="020F0502020204030204" pitchFamily="34" charset="0"/>
                <a:cs typeface="Times New Roman" panose="02020603050405020304" pitchFamily="18" charset="0"/>
              </a:rPr>
              <a:t>Alle har ressurser som de ønsker å bidra med i lokalsamfunnet, både til eget og fellesskapets beste. I kommune 3.0 bidrar de kommunalt ansatte til å finne disse ressursene, og tilrettelegger for at mennesker bringes sammen der de kan støtte og hjelpe hverandre. </a:t>
            </a:r>
          </a:p>
          <a:p>
            <a:pPr fontAlgn="base"/>
            <a:endParaRPr lang="nb-NO" sz="1800" dirty="0">
              <a:effectLst/>
              <a:latin typeface="Times New Roman" panose="02020603050405020304" pitchFamily="18" charset="0"/>
              <a:ea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nb-NO" sz="1800" dirty="0">
                <a:effectLst/>
                <a:latin typeface="Calibri" panose="020F0502020204030204" pitchFamily="34" charset="0"/>
                <a:ea typeface="Calibri" panose="020F0502020204030204" pitchFamily="34" charset="0"/>
                <a:cs typeface="Times New Roman" panose="02020603050405020304" pitchFamily="18" charset="0"/>
              </a:rPr>
              <a:t>I større grad flyttes fokuset i utviklingsarbeidet fra </a:t>
            </a:r>
            <a:r>
              <a:rPr lang="nb-NO" sz="1800" i="1" dirty="0">
                <a:effectLst/>
                <a:latin typeface="Calibri" panose="020F0502020204030204" pitchFamily="34" charset="0"/>
                <a:ea typeface="Calibri" panose="020F0502020204030204" pitchFamily="34" charset="0"/>
                <a:cs typeface="Times New Roman" panose="02020603050405020304" pitchFamily="18" charset="0"/>
              </a:rPr>
              <a:t>hva</a:t>
            </a:r>
            <a:r>
              <a:rPr lang="nb-NO" sz="1800" dirty="0">
                <a:effectLst/>
                <a:latin typeface="Calibri" panose="020F0502020204030204" pitchFamily="34" charset="0"/>
                <a:ea typeface="Calibri" panose="020F0502020204030204" pitchFamily="34" charset="0"/>
                <a:cs typeface="Times New Roman" panose="02020603050405020304" pitchFamily="18" charset="0"/>
              </a:rPr>
              <a:t> vi skal gjøre til </a:t>
            </a:r>
            <a:r>
              <a:rPr lang="nb-NO" sz="1800" i="1" dirty="0">
                <a:effectLst/>
                <a:latin typeface="Calibri" panose="020F0502020204030204" pitchFamily="34" charset="0"/>
                <a:ea typeface="Calibri" panose="020F0502020204030204" pitchFamily="34" charset="0"/>
                <a:cs typeface="Times New Roman" panose="02020603050405020304" pitchFamily="18" charset="0"/>
              </a:rPr>
              <a:t>hvorfor</a:t>
            </a:r>
            <a:r>
              <a:rPr lang="nb-NO" sz="1800" dirty="0">
                <a:effectLst/>
                <a:latin typeface="Calibri" panose="020F0502020204030204" pitchFamily="34" charset="0"/>
                <a:ea typeface="Calibri" panose="020F0502020204030204" pitchFamily="34" charset="0"/>
                <a:cs typeface="Times New Roman" panose="02020603050405020304" pitchFamily="18" charset="0"/>
              </a:rPr>
              <a:t> og </a:t>
            </a:r>
            <a:r>
              <a:rPr lang="nb-NO" sz="1800" i="1" dirty="0">
                <a:effectLst/>
                <a:latin typeface="Calibri" panose="020F0502020204030204" pitchFamily="34" charset="0"/>
                <a:ea typeface="Calibri" panose="020F0502020204030204" pitchFamily="34" charset="0"/>
                <a:cs typeface="Times New Roman" panose="02020603050405020304" pitchFamily="18" charset="0"/>
              </a:rPr>
              <a:t>hvordan </a:t>
            </a:r>
            <a:r>
              <a:rPr lang="nb-NO" sz="1800" dirty="0">
                <a:effectLst/>
                <a:latin typeface="Calibri" panose="020F0502020204030204" pitchFamily="34" charset="0"/>
                <a:ea typeface="Calibri" panose="020F0502020204030204" pitchFamily="34" charset="0"/>
                <a:cs typeface="Times New Roman" panose="02020603050405020304" pitchFamily="18" charset="0"/>
              </a:rPr>
              <a:t>vi gjør det vi gjør. Det stilles spørsmål om hva det er vi vil oppnå med tjenestene og hvilken innsikt vi trenger for å skape et helhetlig tjenesteløp og en best mulig </a:t>
            </a:r>
            <a:r>
              <a:rPr lang="nb-NO" sz="1800" i="1" dirty="0">
                <a:effectLst/>
                <a:latin typeface="Calibri" panose="020F0502020204030204" pitchFamily="34" charset="0"/>
                <a:ea typeface="Calibri" panose="020F0502020204030204" pitchFamily="34" charset="0"/>
                <a:cs typeface="Times New Roman" panose="02020603050405020304" pitchFamily="18" charset="0"/>
              </a:rPr>
              <a:t>brukeropplevelse</a:t>
            </a:r>
            <a:r>
              <a:rPr lang="nb-NO" sz="1800" dirty="0">
                <a:effectLst/>
                <a:latin typeface="Calibri" panose="020F0502020204030204" pitchFamily="34" charset="0"/>
                <a:ea typeface="Calibri" panose="020F0502020204030204" pitchFamily="34" charset="0"/>
                <a:cs typeface="Times New Roman" panose="02020603050405020304" pitchFamily="18" charset="0"/>
              </a:rPr>
              <a:t>. </a:t>
            </a:r>
          </a:p>
          <a:p>
            <a:pPr marL="0">
              <a:lnSpc>
                <a:spcPts val="1400"/>
              </a:lnSpc>
              <a:spcAft>
                <a:spcPts val="800"/>
              </a:spcAft>
            </a:pPr>
            <a:r>
              <a:rPr lang="nb-NO" sz="1800" dirty="0">
                <a:effectLst/>
                <a:latin typeface="Calibri" panose="020F0502020204030204" pitchFamily="34" charset="0"/>
                <a:ea typeface="Calibri" panose="020F0502020204030204" pitchFamily="34" charset="0"/>
                <a:cs typeface="Times New Roman" panose="02020603050405020304" pitchFamily="18" charset="0"/>
              </a:rPr>
              <a:t>felles problemstillinger, skape og fordele ressurser og utvikle handlingsrom som kommer kommunens innbyggere til gode.  </a:t>
            </a:r>
          </a:p>
        </p:txBody>
      </p:sp>
      <p:sp>
        <p:nvSpPr>
          <p:cNvPr id="4" name="Plassholder for lysbildenummer 3"/>
          <p:cNvSpPr>
            <a:spLocks noGrp="1"/>
          </p:cNvSpPr>
          <p:nvPr>
            <p:ph type="sldNum" sz="quarter" idx="5"/>
          </p:nvPr>
        </p:nvSpPr>
        <p:spPr/>
        <p:txBody>
          <a:bodyPr/>
          <a:lstStyle/>
          <a:p>
            <a:fld id="{B4E1C30C-1CD4-4390-87CE-C32A3ECCA223}" type="slidenum">
              <a:rPr lang="nb-NO" smtClean="0"/>
              <a:t>4</a:t>
            </a:fld>
            <a:endParaRPr lang="nb-NO"/>
          </a:p>
        </p:txBody>
      </p:sp>
    </p:spTree>
    <p:extLst>
      <p:ext uri="{BB962C8B-B14F-4D97-AF65-F5344CB8AC3E}">
        <p14:creationId xmlns:p14="http://schemas.microsoft.com/office/powerpoint/2010/main" val="19512545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365760">
              <a:lnSpc>
                <a:spcPts val="1400"/>
              </a:lnSpc>
              <a:spcAft>
                <a:spcPts val="800"/>
              </a:spcAft>
            </a:pPr>
            <a:r>
              <a:rPr lang="nb-NO" sz="1800" dirty="0">
                <a:effectLst/>
                <a:latin typeface="Calibri" panose="020F0502020204030204" pitchFamily="34" charset="0"/>
                <a:ea typeface="Calibri" panose="020F0502020204030204" pitchFamily="34" charset="0"/>
                <a:cs typeface="Times New Roman" panose="02020603050405020304" pitchFamily="18" charset="0"/>
              </a:rPr>
              <a:t>I lys av tankesettet bak kommune 3.0, dannes det et bilde av hvordan fremtidens kulturskole kan se ut, om vi legger den samme tenkemåte til grunn. Vi kan bla ta stilling til noe av det følgende: </a:t>
            </a:r>
          </a:p>
          <a:p>
            <a:pPr marL="342900" lvl="0" indent="-342900">
              <a:lnSpc>
                <a:spcPts val="1400"/>
              </a:lnSpc>
              <a:buFont typeface="Symbol" panose="05050102010706020507" pitchFamily="18" charset="2"/>
              <a:buChar char=""/>
            </a:pPr>
            <a:r>
              <a:rPr lang="nb-NO" sz="1800" dirty="0">
                <a:effectLst/>
                <a:latin typeface="Calibri" panose="020F0502020204030204" pitchFamily="34" charset="0"/>
                <a:ea typeface="Calibri" panose="020F0502020204030204" pitchFamily="34" charset="0"/>
                <a:cs typeface="Times New Roman" panose="02020603050405020304" pitchFamily="18" charset="0"/>
              </a:rPr>
              <a:t>Hvordan ta innbyggerne mer med på råd og hvem tas med i dialogen?</a:t>
            </a:r>
          </a:p>
          <a:p>
            <a:pPr marL="342900" lvl="0" indent="-342900">
              <a:lnSpc>
                <a:spcPts val="1400"/>
              </a:lnSpc>
              <a:buFont typeface="Symbol" panose="05050102010706020507" pitchFamily="18" charset="2"/>
              <a:buChar char=""/>
            </a:pPr>
            <a:r>
              <a:rPr lang="nb-NO" sz="1800" dirty="0">
                <a:effectLst/>
                <a:latin typeface="Calibri" panose="020F0502020204030204" pitchFamily="34" charset="0"/>
                <a:ea typeface="Calibri" panose="020F0502020204030204" pitchFamily="34" charset="0"/>
                <a:cs typeface="Times New Roman" panose="02020603050405020304" pitchFamily="18" charset="0"/>
              </a:rPr>
              <a:t>Hvordan bli mer </a:t>
            </a:r>
            <a:r>
              <a:rPr lang="nb-NO" sz="1800" i="1" dirty="0">
                <a:effectLst/>
                <a:latin typeface="Calibri" panose="020F0502020204030204" pitchFamily="34" charset="0"/>
                <a:ea typeface="Calibri" panose="020F0502020204030204" pitchFamily="34" charset="0"/>
                <a:cs typeface="Times New Roman" panose="02020603050405020304" pitchFamily="18" charset="0"/>
              </a:rPr>
              <a:t>treffsikre</a:t>
            </a:r>
            <a:r>
              <a:rPr lang="nb-NO" sz="1800" dirty="0">
                <a:effectLst/>
                <a:latin typeface="Calibri" panose="020F0502020204030204" pitchFamily="34" charset="0"/>
                <a:ea typeface="Calibri" panose="020F0502020204030204" pitchFamily="34" charset="0"/>
                <a:cs typeface="Times New Roman" panose="02020603050405020304" pitchFamily="18" charset="0"/>
              </a:rPr>
              <a:t> i tjenesteutformingen?</a:t>
            </a:r>
          </a:p>
          <a:p>
            <a:pPr marL="342900" lvl="0" indent="-342900">
              <a:lnSpc>
                <a:spcPts val="1400"/>
              </a:lnSpc>
              <a:buFont typeface="Symbol" panose="05050102010706020507" pitchFamily="18" charset="2"/>
              <a:buChar char=""/>
            </a:pPr>
            <a:r>
              <a:rPr lang="nb-NO" sz="1800" dirty="0">
                <a:effectLst/>
                <a:latin typeface="Calibri" panose="020F0502020204030204" pitchFamily="34" charset="0"/>
                <a:ea typeface="Calibri" panose="020F0502020204030204" pitchFamily="34" charset="0"/>
                <a:cs typeface="Times New Roman" panose="02020603050405020304" pitchFamily="18" charset="0"/>
              </a:rPr>
              <a:t>Hvordan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samskape</a:t>
            </a:r>
            <a:r>
              <a:rPr lang="nb-NO" sz="1800" dirty="0">
                <a:effectLst/>
                <a:latin typeface="Calibri" panose="020F0502020204030204" pitchFamily="34" charset="0"/>
                <a:ea typeface="Calibri" panose="020F0502020204030204" pitchFamily="34" charset="0"/>
                <a:cs typeface="Times New Roman" panose="02020603050405020304" pitchFamily="18" charset="0"/>
              </a:rPr>
              <a:t> med mange ulike interessenter og «brukere»?</a:t>
            </a:r>
          </a:p>
          <a:p>
            <a:pPr marL="342900" lvl="0" indent="-342900">
              <a:lnSpc>
                <a:spcPts val="1400"/>
              </a:lnSpc>
              <a:spcAft>
                <a:spcPts val="800"/>
              </a:spcAft>
              <a:buFont typeface="Symbol" panose="05050102010706020507" pitchFamily="18" charset="2"/>
              <a:buChar char=""/>
            </a:pPr>
            <a:r>
              <a:rPr lang="nb-NO" sz="1800" dirty="0">
                <a:effectLst/>
                <a:latin typeface="Calibri" panose="020F0502020204030204" pitchFamily="34" charset="0"/>
                <a:ea typeface="Calibri" panose="020F0502020204030204" pitchFamily="34" charset="0"/>
                <a:cs typeface="Times New Roman" panose="02020603050405020304" pitchFamily="18" charset="0"/>
              </a:rPr>
              <a:t>Hvordan se kulturskolens rolle i et bredere perspektiv?</a:t>
            </a:r>
          </a:p>
          <a:p>
            <a:pPr marL="365760">
              <a:lnSpc>
                <a:spcPts val="1400"/>
              </a:lnSpc>
              <a:spcAft>
                <a:spcPts val="800"/>
              </a:spcAft>
            </a:pPr>
            <a:r>
              <a:rPr lang="nb-NO" sz="1800" b="1" dirty="0" err="1">
                <a:effectLst/>
                <a:latin typeface="Calibri" panose="020F0502020204030204" pitchFamily="34" charset="0"/>
                <a:ea typeface="Calibri" panose="020F0502020204030204" pitchFamily="34" charset="0"/>
                <a:cs typeface="Times New Roman" panose="02020603050405020304" pitchFamily="18" charset="0"/>
              </a:rPr>
              <a:t>Samskaping</a:t>
            </a:r>
            <a:r>
              <a:rPr lang="nb-NO" sz="1800" b="1" dirty="0">
                <a:effectLst/>
                <a:latin typeface="Calibri" panose="020F0502020204030204" pitchFamily="34" charset="0"/>
                <a:ea typeface="Calibri" panose="020F0502020204030204" pitchFamily="34" charset="0"/>
                <a:cs typeface="Times New Roman" panose="02020603050405020304" pitchFamily="18" charset="0"/>
              </a:rPr>
              <a:t>: </a:t>
            </a:r>
            <a:r>
              <a:rPr lang="nb-NO" sz="1800" dirty="0">
                <a:effectLst/>
                <a:latin typeface="Calibri" panose="020F0502020204030204" pitchFamily="34" charset="0"/>
                <a:ea typeface="Calibri" panose="020F0502020204030204" pitchFamily="34" charset="0"/>
                <a:cs typeface="Times New Roman" panose="02020603050405020304" pitchFamily="18" charset="0"/>
              </a:rPr>
              <a:t>«når to eller flere offentlige og private parter inngår i et likeverdig samarbeid, med hensikt å definere problemer og designe og implementere, nye og bedre løsninger».</a:t>
            </a:r>
          </a:p>
          <a:p>
            <a:pPr marL="365760">
              <a:lnSpc>
                <a:spcPts val="14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Jacob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Torfing</a:t>
            </a:r>
            <a:r>
              <a:rPr lang="en-US" sz="1800" dirty="0">
                <a:effectLst/>
                <a:latin typeface="Calibri" panose="020F0502020204030204" pitchFamily="34" charset="0"/>
                <a:ea typeface="Calibri" panose="020F0502020204030204" pitchFamily="34" charset="0"/>
                <a:cs typeface="Times New Roman" panose="02020603050405020304" pitchFamily="18" charset="0"/>
              </a:rPr>
              <a:t>, Professor</a:t>
            </a:r>
            <a:r>
              <a:rPr lang="en-US" sz="18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u="sng"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hlinkClick r:id="rId3"/>
              </a:rPr>
              <a:t>Roskilde School of Governance</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r>
              <a:rPr lang="nb-NO" sz="1800" dirty="0">
                <a:effectLst/>
                <a:latin typeface="Calibri" panose="020F0502020204030204" pitchFamily="34" charset="0"/>
                <a:ea typeface="Calibri" panose="020F0502020204030204" pitchFamily="34" charset="0"/>
                <a:cs typeface="Times New Roman" panose="02020603050405020304" pitchFamily="18" charset="0"/>
              </a:rPr>
              <a:t>Hvilke prosesser bidrar til kulturskolens innhold, rolle og organisering?</a:t>
            </a:r>
            <a:endParaRPr lang="nb-NO" sz="1800" dirty="0">
              <a:effectLst/>
              <a:latin typeface="Times New Roman" panose="02020603050405020304" pitchFamily="18" charset="0"/>
              <a:ea typeface="Times New Roman" panose="02020603050405020304" pitchFamily="18" charset="0"/>
            </a:endParaRPr>
          </a:p>
        </p:txBody>
      </p:sp>
      <p:sp>
        <p:nvSpPr>
          <p:cNvPr id="4" name="Plassholder for lysbildenummer 3"/>
          <p:cNvSpPr>
            <a:spLocks noGrp="1"/>
          </p:cNvSpPr>
          <p:nvPr>
            <p:ph type="sldNum" sz="quarter" idx="5"/>
          </p:nvPr>
        </p:nvSpPr>
        <p:spPr/>
        <p:txBody>
          <a:bodyPr/>
          <a:lstStyle/>
          <a:p>
            <a:fld id="{B4E1C30C-1CD4-4390-87CE-C32A3ECCA223}" type="slidenum">
              <a:rPr lang="nb-NO" smtClean="0"/>
              <a:t>5</a:t>
            </a:fld>
            <a:endParaRPr lang="nb-NO"/>
          </a:p>
        </p:txBody>
      </p:sp>
    </p:spTree>
    <p:extLst>
      <p:ext uri="{BB962C8B-B14F-4D97-AF65-F5344CB8AC3E}">
        <p14:creationId xmlns:p14="http://schemas.microsoft.com/office/powerpoint/2010/main" val="42050655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800" dirty="0">
                <a:effectLst/>
                <a:latin typeface="Calibri" panose="020F0502020204030204" pitchFamily="34" charset="0"/>
                <a:ea typeface="Calibri" panose="020F0502020204030204" pitchFamily="34" charset="0"/>
                <a:cs typeface="Times New Roman" panose="02020603050405020304" pitchFamily="18" charset="0"/>
              </a:rPr>
              <a:t>Det er mange begreper å henge det generelle utviklingsarbeidet i offentlig sektor og samfunns-utviklingen på. Kommunene som deltok hadde mye på hjertet og mange gode innspill til hvordan de kan jobbe godt til beste for eget lokalsamfunn og egne innbyggere, med kulturskolen som drivkraft og utviklingsaktør. Kulturskolen som en kraft innenfor temaene </a:t>
            </a:r>
            <a:r>
              <a:rPr lang="nb-NO" sz="1800" i="1" dirty="0">
                <a:effectLst/>
                <a:latin typeface="Calibri" panose="020F0502020204030204" pitchFamily="34" charset="0"/>
                <a:ea typeface="Calibri" panose="020F0502020204030204" pitchFamily="34" charset="0"/>
                <a:cs typeface="Times New Roman" panose="02020603050405020304" pitchFamily="18" charset="0"/>
              </a:rPr>
              <a:t>Innovasjon, </a:t>
            </a:r>
            <a:r>
              <a:rPr lang="nb-NO" sz="1800" i="1" dirty="0" err="1">
                <a:effectLst/>
                <a:latin typeface="Calibri" panose="020F0502020204030204" pitchFamily="34" charset="0"/>
                <a:ea typeface="Calibri" panose="020F0502020204030204" pitchFamily="34" charset="0"/>
                <a:cs typeface="Times New Roman" panose="02020603050405020304" pitchFamily="18" charset="0"/>
              </a:rPr>
              <a:t>samskaping</a:t>
            </a:r>
            <a:r>
              <a:rPr lang="nb-NO" sz="1800" i="1" dirty="0">
                <a:effectLst/>
                <a:latin typeface="Calibri" panose="020F0502020204030204" pitchFamily="34" charset="0"/>
                <a:ea typeface="Calibri" panose="020F0502020204030204" pitchFamily="34" charset="0"/>
                <a:cs typeface="Times New Roman" panose="02020603050405020304" pitchFamily="18" charset="0"/>
              </a:rPr>
              <a:t> og bærekraft</a:t>
            </a:r>
            <a:r>
              <a:rPr lang="nb-NO" sz="1800" dirty="0">
                <a:effectLst/>
                <a:latin typeface="Calibri" panose="020F0502020204030204" pitchFamily="34" charset="0"/>
                <a:ea typeface="Calibri" panose="020F0502020204030204" pitchFamily="34" charset="0"/>
                <a:cs typeface="Times New Roman" panose="02020603050405020304" pitchFamily="18" charset="0"/>
              </a:rPr>
              <a:t> binder mange av innspillene sammen.</a:t>
            </a:r>
          </a:p>
          <a:p>
            <a:endParaRPr lang="nb-NO" dirty="0"/>
          </a:p>
        </p:txBody>
      </p:sp>
      <p:sp>
        <p:nvSpPr>
          <p:cNvPr id="4" name="Plassholder for lysbildenummer 3"/>
          <p:cNvSpPr>
            <a:spLocks noGrp="1"/>
          </p:cNvSpPr>
          <p:nvPr>
            <p:ph type="sldNum" sz="quarter" idx="5"/>
          </p:nvPr>
        </p:nvSpPr>
        <p:spPr/>
        <p:txBody>
          <a:bodyPr/>
          <a:lstStyle/>
          <a:p>
            <a:fld id="{B4E1C30C-1CD4-4390-87CE-C32A3ECCA223}" type="slidenum">
              <a:rPr lang="nb-NO" smtClean="0"/>
              <a:t>6</a:t>
            </a:fld>
            <a:endParaRPr lang="nb-NO"/>
          </a:p>
        </p:txBody>
      </p:sp>
    </p:spTree>
    <p:extLst>
      <p:ext uri="{BB962C8B-B14F-4D97-AF65-F5344CB8AC3E}">
        <p14:creationId xmlns:p14="http://schemas.microsoft.com/office/powerpoint/2010/main" val="26912885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B4E1C30C-1CD4-4390-87CE-C32A3ECCA223}" type="slidenum">
              <a:rPr lang="nb-NO" smtClean="0"/>
              <a:t>7</a:t>
            </a:fld>
            <a:endParaRPr lang="nb-NO"/>
          </a:p>
        </p:txBody>
      </p:sp>
    </p:spTree>
    <p:extLst>
      <p:ext uri="{BB962C8B-B14F-4D97-AF65-F5344CB8AC3E}">
        <p14:creationId xmlns:p14="http://schemas.microsoft.com/office/powerpoint/2010/main" val="24994205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800" dirty="0">
                <a:effectLst/>
                <a:latin typeface="Calibri" panose="020F0502020204030204" pitchFamily="34" charset="0"/>
                <a:ea typeface="Calibri" panose="020F0502020204030204" pitchFamily="34" charset="0"/>
                <a:cs typeface="Times New Roman" panose="02020603050405020304" pitchFamily="18" charset="0"/>
              </a:rPr>
              <a:t>Kulturlivet en viktig rolle for tillit og samhold og dermed for sosial bærekraft. En videreutvikling av kulturtilbudet kan også bidra til å nå flere av de konkrete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bærekraftsmålene</a:t>
            </a:r>
            <a:r>
              <a:rPr lang="nb-NO" sz="1800" dirty="0">
                <a:effectLst/>
                <a:latin typeface="Calibri" panose="020F0502020204030204" pitchFamily="34" charset="0"/>
                <a:ea typeface="Calibri" panose="020F0502020204030204" pitchFamily="34" charset="0"/>
                <a:cs typeface="Times New Roman" panose="02020603050405020304" pitchFamily="18" charset="0"/>
              </a:rPr>
              <a:t>, som målene om god helse og livskvalitet, bærekraftige lokalsamfunn, god utdanning og samarbeid for å nå målene.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dirty="0">
                <a:effectLst/>
                <a:latin typeface="Calibri" panose="020F0502020204030204" pitchFamily="34" charset="0"/>
                <a:ea typeface="Calibri" panose="020F0502020204030204" pitchFamily="34" charset="0"/>
                <a:cs typeface="Times New Roman" panose="02020603050405020304" pitchFamily="18" charset="0"/>
              </a:rPr>
              <a:t>Om vi har som mål å finne de beste løsningene for fremtiden, må det jobbes mer med et helhetlig perspektiv på den lokale samfunnsutviklingen. Det er vesentlig å løfte frem verdier, arbeidsmåter og felles mål for det samfunnet vi sammen skal bidra til utviklingen av.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dirty="0">
                <a:effectLst/>
                <a:latin typeface="Calibri" panose="020F0502020204030204" pitchFamily="34" charset="0"/>
                <a:ea typeface="Calibri" panose="020F0502020204030204" pitchFamily="34" charset="0"/>
                <a:cs typeface="Times New Roman" panose="02020603050405020304" pitchFamily="18" charset="0"/>
              </a:rPr>
              <a:t>Det er også knyttet mye oppmerksomhet til attraktive steder, bolyst og gode rammer for hele livsløpet. Hvordan kan kulturskolen bli tilgjengelig for mange flere, på mange flere måter og gjennom hele livet?</a:t>
            </a:r>
          </a:p>
          <a:p>
            <a:endParaRPr lang="nb-NO" dirty="0"/>
          </a:p>
        </p:txBody>
      </p:sp>
      <p:sp>
        <p:nvSpPr>
          <p:cNvPr id="4" name="Plassholder for lysbildenummer 3"/>
          <p:cNvSpPr>
            <a:spLocks noGrp="1"/>
          </p:cNvSpPr>
          <p:nvPr>
            <p:ph type="sldNum" sz="quarter" idx="5"/>
          </p:nvPr>
        </p:nvSpPr>
        <p:spPr/>
        <p:txBody>
          <a:bodyPr/>
          <a:lstStyle/>
          <a:p>
            <a:fld id="{B4E1C30C-1CD4-4390-87CE-C32A3ECCA223}" type="slidenum">
              <a:rPr lang="nb-NO" smtClean="0"/>
              <a:t>8</a:t>
            </a:fld>
            <a:endParaRPr lang="nb-NO"/>
          </a:p>
        </p:txBody>
      </p:sp>
    </p:spTree>
    <p:extLst>
      <p:ext uri="{BB962C8B-B14F-4D97-AF65-F5344CB8AC3E}">
        <p14:creationId xmlns:p14="http://schemas.microsoft.com/office/powerpoint/2010/main" val="14803465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800" dirty="0">
                <a:effectLst/>
                <a:latin typeface="Calibri" panose="020F0502020204030204" pitchFamily="34" charset="0"/>
                <a:ea typeface="Calibri" panose="020F0502020204030204" pitchFamily="34" charset="0"/>
                <a:cs typeface="Times New Roman" panose="02020603050405020304" pitchFamily="18" charset="0"/>
              </a:rPr>
              <a:t>Å utvikle løsningene i kulturskolen sammen med de som skal bruke dem høres jo innlysende ut, men vi er faktisk ikke flinke nok til å utnytte de ressursene og kompetansen som brukerne besitter. Brukerne er en viktig faktor, men selvfølgelig også de ansatte. De ansatte må også vite mer om hverandre, på kryss av avdelinger og fagområder, for å se potensialet i de ressursene som kan virke sammen lokalt.</a:t>
            </a:r>
            <a:endParaRPr lang="nb-NO" dirty="0"/>
          </a:p>
        </p:txBody>
      </p:sp>
      <p:sp>
        <p:nvSpPr>
          <p:cNvPr id="4" name="Plassholder for lysbildenummer 3"/>
          <p:cNvSpPr>
            <a:spLocks noGrp="1"/>
          </p:cNvSpPr>
          <p:nvPr>
            <p:ph type="sldNum" sz="quarter" idx="5"/>
          </p:nvPr>
        </p:nvSpPr>
        <p:spPr/>
        <p:txBody>
          <a:bodyPr/>
          <a:lstStyle/>
          <a:p>
            <a:fld id="{B4E1C30C-1CD4-4390-87CE-C32A3ECCA223}" type="slidenum">
              <a:rPr lang="nb-NO" smtClean="0"/>
              <a:t>9</a:t>
            </a:fld>
            <a:endParaRPr lang="nb-NO"/>
          </a:p>
        </p:txBody>
      </p:sp>
    </p:spTree>
    <p:extLst>
      <p:ext uri="{BB962C8B-B14F-4D97-AF65-F5344CB8AC3E}">
        <p14:creationId xmlns:p14="http://schemas.microsoft.com/office/powerpoint/2010/main" val="34347486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B4E1C30C-1CD4-4390-87CE-C32A3ECCA223}" type="slidenum">
              <a:rPr lang="nb-NO" smtClean="0"/>
              <a:t>10</a:t>
            </a:fld>
            <a:endParaRPr lang="nb-NO"/>
          </a:p>
        </p:txBody>
      </p:sp>
    </p:spTree>
    <p:extLst>
      <p:ext uri="{BB962C8B-B14F-4D97-AF65-F5344CB8AC3E}">
        <p14:creationId xmlns:p14="http://schemas.microsoft.com/office/powerpoint/2010/main" val="16250778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Hvordan dele inn i grupper – hva skal dere ta hensyn til?</a:t>
            </a:r>
          </a:p>
          <a:p>
            <a:r>
              <a:rPr lang="nb-NO" sz="1200" dirty="0"/>
              <a:t>Er det regionalt arbeid, eller lokalt i en kommune – ulike hensyn. Er det et poeng å møtes på tvers – eller viktigere å jobbe med folk i egen kommune?</a:t>
            </a:r>
          </a:p>
          <a:p>
            <a:r>
              <a:rPr lang="nb-NO" sz="1200" dirty="0"/>
              <a:t>Er det digitalt eller fysisk – eller en kombinasjon – tenk gjennom hva det kan innebære?</a:t>
            </a:r>
          </a:p>
          <a:p>
            <a:r>
              <a:rPr lang="nb-NO" sz="1800" dirty="0">
                <a:effectLst/>
                <a:latin typeface="Arial" panose="020B0604020202020204" pitchFamily="34" charset="0"/>
                <a:ea typeface="Times New Roman" panose="02020603050405020304" pitchFamily="18" charset="0"/>
                <a:cs typeface="Times New Roman" panose="02020603050405020304" pitchFamily="18" charset="0"/>
              </a:rPr>
              <a:t>Skal store og små kommuner settes sammen i homogen eller ikke homogene grupper?</a:t>
            </a:r>
            <a:endParaRPr lang="nb-NO" sz="18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nb-NO" sz="1800" dirty="0">
                <a:effectLst/>
                <a:latin typeface="Arial" panose="020B0604020202020204" pitchFamily="34" charset="0"/>
                <a:ea typeface="Times New Roman" panose="02020603050405020304" pitchFamily="18" charset="0"/>
                <a:cs typeface="Times New Roman" panose="02020603050405020304" pitchFamily="18" charset="0"/>
              </a:rPr>
              <a:t>Er det viktig å finne kommuner som ligner hverandre og sette de sammen slik at de kan speile seg i hverandres erfaringslikhet?</a:t>
            </a:r>
            <a:endParaRPr lang="nb-NO" sz="18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nb-NO" sz="1800" dirty="0">
                <a:effectLst/>
                <a:latin typeface="Arial" panose="020B0604020202020204" pitchFamily="34" charset="0"/>
                <a:ea typeface="Times New Roman" panose="02020603050405020304" pitchFamily="18" charset="0"/>
                <a:cs typeface="Times New Roman" panose="02020603050405020304" pitchFamily="18" charset="0"/>
              </a:rPr>
              <a:t>Bør gruppene settes sammen ut i fra kommunenes fokus på utviklingsarbeidet?</a:t>
            </a:r>
            <a:endParaRPr lang="nb-NO" sz="18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nb-NO" sz="1800" dirty="0">
                <a:effectLst/>
                <a:latin typeface="Arial" panose="020B0604020202020204" pitchFamily="34" charset="0"/>
                <a:ea typeface="Times New Roman" panose="02020603050405020304" pitchFamily="18" charset="0"/>
                <a:cs typeface="Times New Roman" panose="02020603050405020304" pitchFamily="18" charset="0"/>
              </a:rPr>
              <a:t>Bør alder og kjønn vektlegges?</a:t>
            </a:r>
            <a:endParaRPr lang="nb-NO" sz="18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nb-NO" sz="1800" dirty="0">
                <a:effectLst/>
                <a:latin typeface="Arial" panose="020B0604020202020204" pitchFamily="34" charset="0"/>
                <a:ea typeface="Times New Roman" panose="02020603050405020304" pitchFamily="18" charset="0"/>
                <a:cs typeface="Times New Roman" panose="02020603050405020304" pitchFamily="18" charset="0"/>
              </a:rPr>
              <a:t>Gruppe størrelse? I utgangspunktet 4-6 stk., men det er avhengig av tidsramme og organisering. </a:t>
            </a:r>
            <a:endParaRPr lang="nb-NO" sz="1200" dirty="0"/>
          </a:p>
          <a:p>
            <a:endParaRPr lang="nb-NO" dirty="0"/>
          </a:p>
        </p:txBody>
      </p:sp>
      <p:sp>
        <p:nvSpPr>
          <p:cNvPr id="4" name="Plassholder for lysbildenummer 3"/>
          <p:cNvSpPr>
            <a:spLocks noGrp="1"/>
          </p:cNvSpPr>
          <p:nvPr>
            <p:ph type="sldNum" sz="quarter" idx="5"/>
          </p:nvPr>
        </p:nvSpPr>
        <p:spPr/>
        <p:txBody>
          <a:bodyPr/>
          <a:lstStyle/>
          <a:p>
            <a:fld id="{B4E1C30C-1CD4-4390-87CE-C32A3ECCA223}" type="slidenum">
              <a:rPr lang="nb-NO" smtClean="0"/>
              <a:t>11</a:t>
            </a:fld>
            <a:endParaRPr lang="nb-NO"/>
          </a:p>
        </p:txBody>
      </p:sp>
    </p:spTree>
    <p:extLst>
      <p:ext uri="{BB962C8B-B14F-4D97-AF65-F5344CB8AC3E}">
        <p14:creationId xmlns:p14="http://schemas.microsoft.com/office/powerpoint/2010/main" val="14154318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gn="l" fontAlgn="base"/>
            <a:r>
              <a:rPr lang="nb-NO" b="1" i="0" dirty="0">
                <a:solidFill>
                  <a:srgbClr val="333333"/>
                </a:solidFill>
                <a:effectLst/>
                <a:latin typeface="Roboto"/>
              </a:rPr>
              <a:t>Sosiale dimensjoner av bærekraftig utvikling </a:t>
            </a:r>
          </a:p>
          <a:p>
            <a:pPr algn="l" fontAlgn="base"/>
            <a:r>
              <a:rPr lang="nb-NO" b="0" i="0" dirty="0">
                <a:solidFill>
                  <a:srgbClr val="333333"/>
                </a:solidFill>
                <a:effectLst/>
                <a:latin typeface="Noto Serif"/>
              </a:rPr>
              <a:t>Den sosiale delen av bærekraftig utvikling handler om å sikre at alle mennesker får et godt og rettferdig grunnlag for et anstendig liv. </a:t>
            </a:r>
            <a:br>
              <a:rPr lang="nb-NO" b="0" i="0" dirty="0">
                <a:solidFill>
                  <a:srgbClr val="333333"/>
                </a:solidFill>
                <a:effectLst/>
                <a:latin typeface="Noto Serif"/>
              </a:rPr>
            </a:br>
            <a:r>
              <a:rPr lang="nb-NO" b="0" i="0" u="none" strike="noStrike" dirty="0">
                <a:solidFill>
                  <a:srgbClr val="333333"/>
                </a:solidFill>
                <a:effectLst/>
                <a:latin typeface="Noto Serif"/>
                <a:hlinkClick r:id="rId3"/>
              </a:rPr>
              <a:t>Menneskerettighetene</a:t>
            </a:r>
            <a:r>
              <a:rPr lang="nb-NO" b="0" i="0" dirty="0">
                <a:solidFill>
                  <a:srgbClr val="333333"/>
                </a:solidFill>
                <a:effectLst/>
                <a:latin typeface="Noto Serif"/>
              </a:rPr>
              <a:t> er det viktigste utgangspunktet for dette. </a:t>
            </a:r>
          </a:p>
          <a:p>
            <a:pPr algn="l" fontAlgn="base"/>
            <a:r>
              <a:rPr lang="nb-NO" b="0" i="0" dirty="0">
                <a:solidFill>
                  <a:srgbClr val="333333"/>
                </a:solidFill>
                <a:effectLst/>
                <a:latin typeface="Noto Serif"/>
              </a:rPr>
              <a:t>Utdanning, anstendig arbeid, likestilling, kulturelt mangfold og et godt helsetilbud er bare noen av områdene som berøres. </a:t>
            </a:r>
          </a:p>
          <a:p>
            <a:pPr algn="l" fontAlgn="base"/>
            <a:r>
              <a:rPr lang="nb-NO" b="0" i="0" dirty="0">
                <a:solidFill>
                  <a:srgbClr val="333333"/>
                </a:solidFill>
                <a:effectLst/>
                <a:latin typeface="Noto Serif"/>
              </a:rPr>
              <a:t>Sosiale forhold sier dermed noe om hvordan mennesker har det i et samfunn, om de får oppfylt rettighetene sine, og om de har mulighet til å påvirke egne liv og samfunnet de lever i.</a:t>
            </a:r>
          </a:p>
          <a:p>
            <a:r>
              <a:rPr lang="nb-NO" dirty="0"/>
              <a:t>Kilde: FN-sambandet - www.fn.no/tema/fattigdom/baerekraftig-utvikling</a:t>
            </a:r>
          </a:p>
        </p:txBody>
      </p:sp>
      <p:sp>
        <p:nvSpPr>
          <p:cNvPr id="4" name="Plassholder for lysbildenummer 3"/>
          <p:cNvSpPr>
            <a:spLocks noGrp="1"/>
          </p:cNvSpPr>
          <p:nvPr>
            <p:ph type="sldNum" sz="quarter" idx="5"/>
          </p:nvPr>
        </p:nvSpPr>
        <p:spPr/>
        <p:txBody>
          <a:bodyPr/>
          <a:lstStyle/>
          <a:p>
            <a:fld id="{B4E1C30C-1CD4-4390-87CE-C32A3ECCA223}" type="slidenum">
              <a:rPr lang="nb-NO" smtClean="0"/>
              <a:t>12</a:t>
            </a:fld>
            <a:endParaRPr lang="nb-NO"/>
          </a:p>
        </p:txBody>
      </p:sp>
    </p:spTree>
    <p:extLst>
      <p:ext uri="{BB962C8B-B14F-4D97-AF65-F5344CB8AC3E}">
        <p14:creationId xmlns:p14="http://schemas.microsoft.com/office/powerpoint/2010/main" val="33263585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Tidsbruk, regler og plenumstilbakemelding, skriftlig tilbakemelding, må justeres ut i fra rammer og hensikt med samlingen.</a:t>
            </a:r>
          </a:p>
          <a:p>
            <a:r>
              <a:rPr lang="nb-NO" dirty="0">
                <a:latin typeface="Calibri" panose="020F0502020204030204" pitchFamily="34" charset="0"/>
              </a:rPr>
              <a:t>(Samle også gjerne innspillene i Padlet i ettertid, for en oppsummering - og for eventuelt å dele med alle deltakerne)</a:t>
            </a:r>
          </a:p>
          <a:p>
            <a:endParaRPr lang="nb-NO" dirty="0"/>
          </a:p>
        </p:txBody>
      </p:sp>
      <p:sp>
        <p:nvSpPr>
          <p:cNvPr id="4" name="Plassholder for lysbildenummer 3"/>
          <p:cNvSpPr>
            <a:spLocks noGrp="1"/>
          </p:cNvSpPr>
          <p:nvPr>
            <p:ph type="sldNum" sz="quarter" idx="5"/>
          </p:nvPr>
        </p:nvSpPr>
        <p:spPr/>
        <p:txBody>
          <a:bodyPr/>
          <a:lstStyle/>
          <a:p>
            <a:fld id="{B4E1C30C-1CD4-4390-87CE-C32A3ECCA223}" type="slidenum">
              <a:rPr lang="nb-NO" smtClean="0"/>
              <a:t>13</a:t>
            </a:fld>
            <a:endParaRPr lang="nb-NO"/>
          </a:p>
        </p:txBody>
      </p:sp>
    </p:spTree>
    <p:extLst>
      <p:ext uri="{BB962C8B-B14F-4D97-AF65-F5344CB8AC3E}">
        <p14:creationId xmlns:p14="http://schemas.microsoft.com/office/powerpoint/2010/main" val="6968629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nSpc>
                <a:spcPct val="115000"/>
              </a:lnSpc>
              <a:spcAft>
                <a:spcPts val="1000"/>
              </a:spcAft>
            </a:pPr>
            <a:r>
              <a:rPr lang="nb-NO" sz="1800" dirty="0">
                <a:effectLst/>
                <a:latin typeface="Calibri" panose="020F0502020204030204" pitchFamily="34" charset="0"/>
                <a:ea typeface="Calibri" panose="020F0502020204030204" pitchFamily="34" charset="0"/>
                <a:cs typeface="Times New Roman" panose="02020603050405020304" pitchFamily="18" charset="0"/>
              </a:rPr>
              <a:t>Form og metode: En runde med punkter fra hver gruppe – om det er tid.</a:t>
            </a:r>
          </a:p>
          <a:p>
            <a:pPr>
              <a:lnSpc>
                <a:spcPct val="115000"/>
              </a:lnSpc>
              <a:spcAft>
                <a:spcPts val="1000"/>
              </a:spcAft>
            </a:pPr>
            <a:r>
              <a:rPr lang="nb-NO" sz="1800" dirty="0">
                <a:effectLst/>
                <a:latin typeface="Calibri" panose="020F0502020204030204" pitchFamily="34" charset="0"/>
                <a:ea typeface="Calibri" panose="020F0502020204030204" pitchFamily="34" charset="0"/>
                <a:cs typeface="Times New Roman" panose="02020603050405020304" pitchFamily="18" charset="0"/>
              </a:rPr>
              <a:t>Gjerne lever skriftlig – for eksempel på Padlet</a:t>
            </a:r>
          </a:p>
          <a:p>
            <a:endParaRPr lang="nb-NO" dirty="0"/>
          </a:p>
        </p:txBody>
      </p:sp>
      <p:sp>
        <p:nvSpPr>
          <p:cNvPr id="4" name="Plassholder for lysbildenummer 3"/>
          <p:cNvSpPr>
            <a:spLocks noGrp="1"/>
          </p:cNvSpPr>
          <p:nvPr>
            <p:ph type="sldNum" sz="quarter" idx="5"/>
          </p:nvPr>
        </p:nvSpPr>
        <p:spPr/>
        <p:txBody>
          <a:bodyPr/>
          <a:lstStyle/>
          <a:p>
            <a:fld id="{B4E1C30C-1CD4-4390-87CE-C32A3ECCA223}" type="slidenum">
              <a:rPr lang="nb-NO" smtClean="0"/>
              <a:t>14</a:t>
            </a:fld>
            <a:endParaRPr lang="nb-NO"/>
          </a:p>
        </p:txBody>
      </p:sp>
    </p:spTree>
    <p:extLst>
      <p:ext uri="{BB962C8B-B14F-4D97-AF65-F5344CB8AC3E}">
        <p14:creationId xmlns:p14="http://schemas.microsoft.com/office/powerpoint/2010/main" val="39042613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B4E1C30C-1CD4-4390-87CE-C32A3ECCA223}" type="slidenum">
              <a:rPr lang="nb-NO" smtClean="0"/>
              <a:t>15</a:t>
            </a:fld>
            <a:endParaRPr lang="nb-NO"/>
          </a:p>
        </p:txBody>
      </p:sp>
    </p:spTree>
    <p:extLst>
      <p:ext uri="{BB962C8B-B14F-4D97-AF65-F5344CB8AC3E}">
        <p14:creationId xmlns:p14="http://schemas.microsoft.com/office/powerpoint/2010/main" val="2471001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7.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9.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3.jpe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12.jpe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13.jpeg"/><Relationship Id="rId1" Type="http://schemas.openxmlformats.org/officeDocument/2006/relationships/slideMaster" Target="../slideMasters/slideMaster3.xml"/><Relationship Id="rId4" Type="http://schemas.openxmlformats.org/officeDocument/2006/relationships/image" Target="../media/image5.jpe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14.jpeg"/><Relationship Id="rId1" Type="http://schemas.openxmlformats.org/officeDocument/2006/relationships/slideMaster" Target="../slideMasters/slideMaster3.xml"/><Relationship Id="rId4" Type="http://schemas.openxmlformats.org/officeDocument/2006/relationships/image" Target="../media/image15.jpe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16.jpeg"/><Relationship Id="rId1" Type="http://schemas.openxmlformats.org/officeDocument/2006/relationships/slideMaster" Target="../slideMasters/slideMaster3.xml"/><Relationship Id="rId4" Type="http://schemas.openxmlformats.org/officeDocument/2006/relationships/image" Target="../media/image9.jpe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17.jpeg"/><Relationship Id="rId1" Type="http://schemas.openxmlformats.org/officeDocument/2006/relationships/slideMaster" Target="../slideMasters/slideMaster4.xml"/><Relationship Id="rId4" Type="http://schemas.openxmlformats.org/officeDocument/2006/relationships/image" Target="../media/image18.jpe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19.jpeg"/><Relationship Id="rId1" Type="http://schemas.openxmlformats.org/officeDocument/2006/relationships/slideMaster" Target="../slideMasters/slideMaster4.xml"/><Relationship Id="rId4" Type="http://schemas.openxmlformats.org/officeDocument/2006/relationships/image" Target="../media/image20.jpe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21.jpeg"/><Relationship Id="rId1" Type="http://schemas.openxmlformats.org/officeDocument/2006/relationships/slideMaster" Target="../slideMasters/slideMaster4.xml"/><Relationship Id="rId4" Type="http://schemas.openxmlformats.org/officeDocument/2006/relationships/image" Target="../media/image12.jpe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22.jpeg"/><Relationship Id="rId1" Type="http://schemas.openxmlformats.org/officeDocument/2006/relationships/slideMaster" Target="../slideMasters/slideMaster5.xml"/><Relationship Id="rId4" Type="http://schemas.openxmlformats.org/officeDocument/2006/relationships/image" Target="../media/image9.jpe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23.png"/><Relationship Id="rId1" Type="http://schemas.openxmlformats.org/officeDocument/2006/relationships/slideMaster" Target="../slideMasters/slideMaster5.xml"/><Relationship Id="rId4" Type="http://schemas.openxmlformats.org/officeDocument/2006/relationships/image" Target="../media/image20.jpe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24.jpeg"/><Relationship Id="rId1" Type="http://schemas.openxmlformats.org/officeDocument/2006/relationships/slideMaster" Target="../slideMasters/slideMaster5.xml"/><Relationship Id="rId4" Type="http://schemas.openxmlformats.org/officeDocument/2006/relationships/image" Target="../media/image12.jpe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25.jpeg"/><Relationship Id="rId1" Type="http://schemas.openxmlformats.org/officeDocument/2006/relationships/slideMaster" Target="../slideMasters/slideMaster6.xml"/><Relationship Id="rId4" Type="http://schemas.openxmlformats.org/officeDocument/2006/relationships/image" Target="../media/image3.jpe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26.jpeg"/><Relationship Id="rId1" Type="http://schemas.openxmlformats.org/officeDocument/2006/relationships/slideMaster" Target="../slideMasters/slideMaster6.xml"/><Relationship Id="rId4" Type="http://schemas.openxmlformats.org/officeDocument/2006/relationships/image" Target="../media/image27.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28.jpeg"/><Relationship Id="rId1" Type="http://schemas.openxmlformats.org/officeDocument/2006/relationships/slideMaster" Target="../slideMasters/slideMaster6.xml"/><Relationship Id="rId4" Type="http://schemas.openxmlformats.org/officeDocument/2006/relationships/image" Target="../media/image5.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29.jpeg"/><Relationship Id="rId1" Type="http://schemas.openxmlformats.org/officeDocument/2006/relationships/slideMaster" Target="../slideMasters/slideMaster7.xml"/><Relationship Id="rId4" Type="http://schemas.openxmlformats.org/officeDocument/2006/relationships/image" Target="../media/image30.jpe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31.jpeg"/><Relationship Id="rId1" Type="http://schemas.openxmlformats.org/officeDocument/2006/relationships/slideMaster" Target="../slideMasters/slideMaster7.xml"/><Relationship Id="rId4" Type="http://schemas.openxmlformats.org/officeDocument/2006/relationships/image" Target="../media/image32.jpe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33.jpeg"/><Relationship Id="rId1" Type="http://schemas.openxmlformats.org/officeDocument/2006/relationships/slideMaster" Target="../slideMasters/slideMaster7.xml"/><Relationship Id="rId4" Type="http://schemas.openxmlformats.org/officeDocument/2006/relationships/image" Target="../media/image34.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35.jpeg"/><Relationship Id="rId1" Type="http://schemas.openxmlformats.org/officeDocument/2006/relationships/slideMaster" Target="../slideMasters/slideMaster8.xml"/><Relationship Id="rId4" Type="http://schemas.openxmlformats.org/officeDocument/2006/relationships/image" Target="../media/image3.jpe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36.jpeg"/><Relationship Id="rId1" Type="http://schemas.openxmlformats.org/officeDocument/2006/relationships/slideMaster" Target="../slideMasters/slideMaster8.xml"/><Relationship Id="rId4" Type="http://schemas.openxmlformats.org/officeDocument/2006/relationships/image" Target="../media/image37.jpe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38.jpeg"/><Relationship Id="rId1" Type="http://schemas.openxmlformats.org/officeDocument/2006/relationships/slideMaster" Target="../slideMasters/slideMaster8.xml"/><Relationship Id="rId4" Type="http://schemas.openxmlformats.org/officeDocument/2006/relationships/image" Target="../media/image12.jpe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ilde 1 Blålilla">
    <p:spTree>
      <p:nvGrpSpPr>
        <p:cNvPr id="1" name=""/>
        <p:cNvGrpSpPr/>
        <p:nvPr/>
      </p:nvGrpSpPr>
      <p:grpSpPr>
        <a:xfrm>
          <a:off x="0" y="0"/>
          <a:ext cx="0" cy="0"/>
          <a:chOff x="0" y="0"/>
          <a:chExt cx="0" cy="0"/>
        </a:xfrm>
      </p:grpSpPr>
      <p:pic>
        <p:nvPicPr>
          <p:cNvPr id="2" name="Bilde 2">
            <a:extLst>
              <a:ext uri="{FF2B5EF4-FFF2-40B4-BE49-F238E27FC236}">
                <a16:creationId xmlns:a16="http://schemas.microsoft.com/office/drawing/2014/main" id="{BC58E94D-2CB0-450C-B262-F1DE5832F371}"/>
              </a:ext>
            </a:extLst>
          </p:cNvPr>
          <p:cNvPicPr>
            <a:picLocks noChangeAspect="1"/>
          </p:cNvPicPr>
          <p:nvPr/>
        </p:nvPicPr>
        <p:blipFill>
          <a:blip r:embed="rId2"/>
          <a:stretch>
            <a:fillRect/>
          </a:stretch>
        </p:blipFill>
        <p:spPr>
          <a:xfrm>
            <a:off x="0" y="0"/>
            <a:ext cx="5208733" cy="6858000"/>
          </a:xfrm>
          <a:prstGeom prst="rect">
            <a:avLst/>
          </a:prstGeom>
          <a:noFill/>
          <a:ln cap="flat">
            <a:noFill/>
          </a:ln>
        </p:spPr>
      </p:pic>
      <p:pic>
        <p:nvPicPr>
          <p:cNvPr id="3" name="Bilde 5" descr="Et bilde som inneholder bord&#10;&#10;Automatisk generert beskrivelse">
            <a:extLst>
              <a:ext uri="{FF2B5EF4-FFF2-40B4-BE49-F238E27FC236}">
                <a16:creationId xmlns:a16="http://schemas.microsoft.com/office/drawing/2014/main" id="{7C168732-0453-45DB-81A4-0EEAA6EBCFEA}"/>
              </a:ext>
            </a:extLst>
          </p:cNvPr>
          <p:cNvPicPr>
            <a:picLocks noChangeAspect="1"/>
          </p:cNvPicPr>
          <p:nvPr/>
        </p:nvPicPr>
        <p:blipFill>
          <a:blip r:embed="rId3"/>
          <a:stretch>
            <a:fillRect/>
          </a:stretch>
        </p:blipFill>
        <p:spPr>
          <a:xfrm>
            <a:off x="9022686" y="6322143"/>
            <a:ext cx="2505282" cy="316409"/>
          </a:xfrm>
          <a:prstGeom prst="rect">
            <a:avLst/>
          </a:prstGeom>
          <a:noFill/>
          <a:ln cap="flat">
            <a:noFill/>
          </a:ln>
        </p:spPr>
      </p:pic>
      <p:sp>
        <p:nvSpPr>
          <p:cNvPr id="5" name="Plassholder for innhold 19">
            <a:extLst>
              <a:ext uri="{FF2B5EF4-FFF2-40B4-BE49-F238E27FC236}">
                <a16:creationId xmlns:a16="http://schemas.microsoft.com/office/drawing/2014/main" id="{8CABEB71-3D1B-4A58-8EAD-0CEBB089C9BE}"/>
              </a:ext>
            </a:extLst>
          </p:cNvPr>
          <p:cNvSpPr txBox="1">
            <a:spLocks noGrp="1"/>
          </p:cNvSpPr>
          <p:nvPr>
            <p:ph idx="4294967295"/>
          </p:nvPr>
        </p:nvSpPr>
        <p:spPr>
          <a:xfrm>
            <a:off x="3681529" y="1930929"/>
            <a:ext cx="7846438" cy="4251329"/>
          </a:xfrm>
        </p:spPr>
        <p:txBody>
          <a:bodyPr/>
          <a:lstStyle>
            <a:lvl1pPr>
              <a:defRPr/>
            </a:lvl1pPr>
            <a:lvl2pPr>
              <a:defRPr/>
            </a:lvl2pPr>
          </a:lstStyle>
          <a:p>
            <a:pPr lvl="0"/>
            <a:r>
              <a:rPr lang="nb-NO"/>
              <a:t>Klikk for å redigere tekststiler i malen</a:t>
            </a:r>
          </a:p>
          <a:p>
            <a:pPr lvl="1"/>
            <a:r>
              <a:rPr lang="nb-NO"/>
              <a:t>Andre nivå</a:t>
            </a:r>
          </a:p>
        </p:txBody>
      </p:sp>
      <p:pic>
        <p:nvPicPr>
          <p:cNvPr id="6" name="Bilde 8">
            <a:extLst>
              <a:ext uri="{FF2B5EF4-FFF2-40B4-BE49-F238E27FC236}">
                <a16:creationId xmlns:a16="http://schemas.microsoft.com/office/drawing/2014/main" id="{C5BC0E53-77D1-4032-95F6-FAE1CB3DB26C}"/>
              </a:ext>
            </a:extLst>
          </p:cNvPr>
          <p:cNvPicPr>
            <a:picLocks noChangeAspect="1"/>
          </p:cNvPicPr>
          <p:nvPr/>
        </p:nvPicPr>
        <p:blipFill>
          <a:blip r:embed="rId4"/>
          <a:stretch>
            <a:fillRect/>
          </a:stretch>
        </p:blipFill>
        <p:spPr>
          <a:xfrm>
            <a:off x="3681529" y="1382965"/>
            <a:ext cx="7846438" cy="127787"/>
          </a:xfrm>
          <a:prstGeom prst="rect">
            <a:avLst/>
          </a:prstGeom>
          <a:noFill/>
          <a:ln cap="flat">
            <a:noFill/>
          </a:ln>
        </p:spPr>
      </p:pic>
      <p:sp>
        <p:nvSpPr>
          <p:cNvPr id="11" name="Plassholder for tittel 17">
            <a:extLst>
              <a:ext uri="{FF2B5EF4-FFF2-40B4-BE49-F238E27FC236}">
                <a16:creationId xmlns:a16="http://schemas.microsoft.com/office/drawing/2014/main" id="{7B40A2C6-4D97-4A97-95B3-DAA024F6EB59}"/>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a:t>Klikk for å redigere tittelstil</a:t>
            </a:r>
            <a:endParaRPr lang="nb-NO" dirty="0"/>
          </a:p>
        </p:txBody>
      </p:sp>
    </p:spTree>
    <p:extLst>
      <p:ext uri="{BB962C8B-B14F-4D97-AF65-F5344CB8AC3E}">
        <p14:creationId xmlns:p14="http://schemas.microsoft.com/office/powerpoint/2010/main" val="5199330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ilde 1 Orange">
    <p:spTree>
      <p:nvGrpSpPr>
        <p:cNvPr id="1" name=""/>
        <p:cNvGrpSpPr/>
        <p:nvPr/>
      </p:nvGrpSpPr>
      <p:grpSpPr>
        <a:xfrm>
          <a:off x="0" y="0"/>
          <a:ext cx="0" cy="0"/>
          <a:chOff x="0" y="0"/>
          <a:chExt cx="0" cy="0"/>
        </a:xfrm>
      </p:grpSpPr>
      <p:pic>
        <p:nvPicPr>
          <p:cNvPr id="2" name="Bilde 2">
            <a:extLst>
              <a:ext uri="{FF2B5EF4-FFF2-40B4-BE49-F238E27FC236}">
                <a16:creationId xmlns:a16="http://schemas.microsoft.com/office/drawing/2014/main" id="{E8F6E34D-ECB4-4AD6-AE2A-2505D727A3FC}"/>
              </a:ext>
            </a:extLst>
          </p:cNvPr>
          <p:cNvPicPr>
            <a:picLocks noChangeAspect="1"/>
          </p:cNvPicPr>
          <p:nvPr/>
        </p:nvPicPr>
        <p:blipFill>
          <a:blip r:embed="rId2"/>
          <a:srcRect/>
          <a:stretch>
            <a:fillRect/>
          </a:stretch>
        </p:blipFill>
        <p:spPr>
          <a:xfrm>
            <a:off x="0" y="2480139"/>
            <a:ext cx="3328571" cy="4377861"/>
          </a:xfrm>
          <a:prstGeom prst="rect">
            <a:avLst/>
          </a:prstGeom>
          <a:noFill/>
          <a:ln cap="flat">
            <a:noFill/>
          </a:ln>
        </p:spPr>
      </p:pic>
      <p:pic>
        <p:nvPicPr>
          <p:cNvPr id="3" name="Bilde 5" descr="Et bilde som inneholder bord&#10;&#10;Automatisk generert beskrivelse">
            <a:extLst>
              <a:ext uri="{FF2B5EF4-FFF2-40B4-BE49-F238E27FC236}">
                <a16:creationId xmlns:a16="http://schemas.microsoft.com/office/drawing/2014/main" id="{432B49C6-0566-4F98-9716-DA7CC4615887}"/>
              </a:ext>
            </a:extLst>
          </p:cNvPr>
          <p:cNvPicPr>
            <a:picLocks noChangeAspect="1"/>
          </p:cNvPicPr>
          <p:nvPr/>
        </p:nvPicPr>
        <p:blipFill>
          <a:blip r:embed="rId3"/>
          <a:stretch>
            <a:fillRect/>
          </a:stretch>
        </p:blipFill>
        <p:spPr>
          <a:xfrm>
            <a:off x="9022686" y="6322143"/>
            <a:ext cx="2505282" cy="316409"/>
          </a:xfrm>
          <a:prstGeom prst="rect">
            <a:avLst/>
          </a:prstGeom>
          <a:noFill/>
          <a:ln cap="flat">
            <a:noFill/>
          </a:ln>
        </p:spPr>
      </p:pic>
      <p:sp>
        <p:nvSpPr>
          <p:cNvPr id="5" name="Plassholder for innhold 19">
            <a:extLst>
              <a:ext uri="{FF2B5EF4-FFF2-40B4-BE49-F238E27FC236}">
                <a16:creationId xmlns:a16="http://schemas.microsoft.com/office/drawing/2014/main" id="{E1BCC6B9-0DA3-426E-997A-E06FBEA86AA2}"/>
              </a:ext>
            </a:extLst>
          </p:cNvPr>
          <p:cNvSpPr txBox="1">
            <a:spLocks noGrp="1"/>
          </p:cNvSpPr>
          <p:nvPr>
            <p:ph idx="4294967295"/>
          </p:nvPr>
        </p:nvSpPr>
        <p:spPr>
          <a:xfrm>
            <a:off x="3681529" y="1930929"/>
            <a:ext cx="7846438" cy="4251329"/>
          </a:xfrm>
        </p:spPr>
        <p:txBody>
          <a:bodyPr/>
          <a:lstStyle>
            <a:lvl1pPr>
              <a:defRPr/>
            </a:lvl1pPr>
            <a:lvl2pPr>
              <a:defRPr/>
            </a:lvl2pPr>
          </a:lstStyle>
          <a:p>
            <a:pPr lvl="0"/>
            <a:r>
              <a:rPr lang="nb-NO" dirty="0"/>
              <a:t>Klikk for å redigere tekststiler i malen</a:t>
            </a:r>
          </a:p>
          <a:p>
            <a:pPr lvl="1"/>
            <a:r>
              <a:rPr lang="nb-NO" dirty="0"/>
              <a:t>Andre nivå</a:t>
            </a:r>
          </a:p>
        </p:txBody>
      </p:sp>
      <p:pic>
        <p:nvPicPr>
          <p:cNvPr id="6" name="Bilde 8">
            <a:extLst>
              <a:ext uri="{FF2B5EF4-FFF2-40B4-BE49-F238E27FC236}">
                <a16:creationId xmlns:a16="http://schemas.microsoft.com/office/drawing/2014/main" id="{8F536C4E-9041-4E27-9BAC-884A8087EC14}"/>
              </a:ext>
            </a:extLst>
          </p:cNvPr>
          <p:cNvPicPr>
            <a:picLocks noChangeAspect="1"/>
          </p:cNvPicPr>
          <p:nvPr/>
        </p:nvPicPr>
        <p:blipFill>
          <a:blip r:embed="rId4"/>
          <a:stretch>
            <a:fillRect/>
          </a:stretch>
        </p:blipFill>
        <p:spPr>
          <a:xfrm>
            <a:off x="3681529" y="1389019"/>
            <a:ext cx="7846438" cy="127778"/>
          </a:xfrm>
          <a:prstGeom prst="rect">
            <a:avLst/>
          </a:prstGeom>
          <a:noFill/>
          <a:ln cap="flat">
            <a:noFill/>
          </a:ln>
        </p:spPr>
      </p:pic>
      <p:sp>
        <p:nvSpPr>
          <p:cNvPr id="8" name="Plassholder for tittel 17">
            <a:extLst>
              <a:ext uri="{FF2B5EF4-FFF2-40B4-BE49-F238E27FC236}">
                <a16:creationId xmlns:a16="http://schemas.microsoft.com/office/drawing/2014/main" id="{E6DFCC3E-F3A4-448A-AEED-C7540D4BD6D4}"/>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a:t>Klikk for å redigere tittelstil</a:t>
            </a:r>
            <a:endParaRPr lang="nb-NO" dirty="0"/>
          </a:p>
        </p:txBody>
      </p:sp>
    </p:spTree>
    <p:extLst>
      <p:ext uri="{BB962C8B-B14F-4D97-AF65-F5344CB8AC3E}">
        <p14:creationId xmlns:p14="http://schemas.microsoft.com/office/powerpoint/2010/main" val="2463226326"/>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ilde 1 Gult">
    <p:spTree>
      <p:nvGrpSpPr>
        <p:cNvPr id="1" name=""/>
        <p:cNvGrpSpPr/>
        <p:nvPr/>
      </p:nvGrpSpPr>
      <p:grpSpPr>
        <a:xfrm>
          <a:off x="0" y="0"/>
          <a:ext cx="0" cy="0"/>
          <a:chOff x="0" y="0"/>
          <a:chExt cx="0" cy="0"/>
        </a:xfrm>
      </p:grpSpPr>
      <p:pic>
        <p:nvPicPr>
          <p:cNvPr id="2" name="Bilde 2">
            <a:extLst>
              <a:ext uri="{FF2B5EF4-FFF2-40B4-BE49-F238E27FC236}">
                <a16:creationId xmlns:a16="http://schemas.microsoft.com/office/drawing/2014/main" id="{9D2D7E66-A07F-4863-B94B-EEB3DEC0E9EE}"/>
              </a:ext>
            </a:extLst>
          </p:cNvPr>
          <p:cNvPicPr>
            <a:picLocks noChangeAspect="1"/>
          </p:cNvPicPr>
          <p:nvPr/>
        </p:nvPicPr>
        <p:blipFill>
          <a:blip r:embed="rId2"/>
          <a:srcRect/>
          <a:stretch>
            <a:fillRect/>
          </a:stretch>
        </p:blipFill>
        <p:spPr>
          <a:xfrm>
            <a:off x="1225" y="2603031"/>
            <a:ext cx="3230845" cy="4251329"/>
          </a:xfrm>
          <a:prstGeom prst="rect">
            <a:avLst/>
          </a:prstGeom>
          <a:noFill/>
          <a:ln cap="flat">
            <a:noFill/>
          </a:ln>
        </p:spPr>
      </p:pic>
      <p:pic>
        <p:nvPicPr>
          <p:cNvPr id="3" name="Bilde 5" descr="Et bilde som inneholder bord&#10;&#10;Automatisk generert beskrivelse">
            <a:extLst>
              <a:ext uri="{FF2B5EF4-FFF2-40B4-BE49-F238E27FC236}">
                <a16:creationId xmlns:a16="http://schemas.microsoft.com/office/drawing/2014/main" id="{5B4F185E-4B60-400B-AC34-E1660D76B6B5}"/>
              </a:ext>
            </a:extLst>
          </p:cNvPr>
          <p:cNvPicPr>
            <a:picLocks noChangeAspect="1"/>
          </p:cNvPicPr>
          <p:nvPr/>
        </p:nvPicPr>
        <p:blipFill>
          <a:blip r:embed="rId3"/>
          <a:stretch>
            <a:fillRect/>
          </a:stretch>
        </p:blipFill>
        <p:spPr>
          <a:xfrm>
            <a:off x="9022686" y="6322143"/>
            <a:ext cx="2505282" cy="316409"/>
          </a:xfrm>
          <a:prstGeom prst="rect">
            <a:avLst/>
          </a:prstGeom>
          <a:noFill/>
          <a:ln cap="flat">
            <a:noFill/>
          </a:ln>
        </p:spPr>
      </p:pic>
      <p:sp>
        <p:nvSpPr>
          <p:cNvPr id="5" name="Plassholder for innhold 19">
            <a:extLst>
              <a:ext uri="{FF2B5EF4-FFF2-40B4-BE49-F238E27FC236}">
                <a16:creationId xmlns:a16="http://schemas.microsoft.com/office/drawing/2014/main" id="{9F759A5D-47C3-4679-BF31-EA130F24802E}"/>
              </a:ext>
            </a:extLst>
          </p:cNvPr>
          <p:cNvSpPr txBox="1">
            <a:spLocks noGrp="1"/>
          </p:cNvSpPr>
          <p:nvPr>
            <p:ph idx="4294967295"/>
          </p:nvPr>
        </p:nvSpPr>
        <p:spPr>
          <a:xfrm>
            <a:off x="3681529" y="1930929"/>
            <a:ext cx="7846438" cy="4251329"/>
          </a:xfrm>
        </p:spPr>
        <p:txBody>
          <a:bodyPr/>
          <a:lstStyle>
            <a:lvl1pPr>
              <a:defRPr/>
            </a:lvl1pPr>
            <a:lvl2pPr>
              <a:defRPr/>
            </a:lvl2pPr>
          </a:lstStyle>
          <a:p>
            <a:pPr lvl="0"/>
            <a:r>
              <a:rPr lang="nb-NO"/>
              <a:t>Klikk for å redigere tekststiler i malen</a:t>
            </a:r>
          </a:p>
          <a:p>
            <a:pPr lvl="1"/>
            <a:r>
              <a:rPr lang="nb-NO"/>
              <a:t>Andre nivå</a:t>
            </a:r>
          </a:p>
        </p:txBody>
      </p:sp>
      <p:pic>
        <p:nvPicPr>
          <p:cNvPr id="6" name="Bilde 9">
            <a:extLst>
              <a:ext uri="{FF2B5EF4-FFF2-40B4-BE49-F238E27FC236}">
                <a16:creationId xmlns:a16="http://schemas.microsoft.com/office/drawing/2014/main" id="{B2D05D69-67EB-47B8-A38A-488C11614A20}"/>
              </a:ext>
            </a:extLst>
          </p:cNvPr>
          <p:cNvPicPr>
            <a:picLocks noChangeAspect="1"/>
          </p:cNvPicPr>
          <p:nvPr/>
        </p:nvPicPr>
        <p:blipFill>
          <a:blip r:embed="rId4"/>
          <a:stretch>
            <a:fillRect/>
          </a:stretch>
        </p:blipFill>
        <p:spPr>
          <a:xfrm>
            <a:off x="3681529" y="1386614"/>
            <a:ext cx="7846438" cy="127778"/>
          </a:xfrm>
          <a:prstGeom prst="rect">
            <a:avLst/>
          </a:prstGeom>
          <a:noFill/>
          <a:ln cap="flat">
            <a:noFill/>
          </a:ln>
        </p:spPr>
      </p:pic>
      <p:sp>
        <p:nvSpPr>
          <p:cNvPr id="8" name="Plassholder for tittel 17">
            <a:extLst>
              <a:ext uri="{FF2B5EF4-FFF2-40B4-BE49-F238E27FC236}">
                <a16:creationId xmlns:a16="http://schemas.microsoft.com/office/drawing/2014/main" id="{43AAA54A-73D6-4012-938E-76E0D5DCBC62}"/>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a:t>Klikk for å redigere tittelstil</a:t>
            </a:r>
            <a:endParaRPr lang="nb-NO" dirty="0"/>
          </a:p>
        </p:txBody>
      </p:sp>
    </p:spTree>
    <p:extLst>
      <p:ext uri="{BB962C8B-B14F-4D97-AF65-F5344CB8AC3E}">
        <p14:creationId xmlns:p14="http://schemas.microsoft.com/office/powerpoint/2010/main" val="1802520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ilde 2 Blå">
    <p:spTree>
      <p:nvGrpSpPr>
        <p:cNvPr id="1" name=""/>
        <p:cNvGrpSpPr/>
        <p:nvPr/>
      </p:nvGrpSpPr>
      <p:grpSpPr>
        <a:xfrm>
          <a:off x="0" y="0"/>
          <a:ext cx="0" cy="0"/>
          <a:chOff x="0" y="0"/>
          <a:chExt cx="0" cy="0"/>
        </a:xfrm>
      </p:grpSpPr>
      <p:pic>
        <p:nvPicPr>
          <p:cNvPr id="2" name="Bilde 7">
            <a:extLst>
              <a:ext uri="{FF2B5EF4-FFF2-40B4-BE49-F238E27FC236}">
                <a16:creationId xmlns:a16="http://schemas.microsoft.com/office/drawing/2014/main" id="{B91061AA-9644-4C49-85AB-E5FE856EFD88}"/>
              </a:ext>
            </a:extLst>
          </p:cNvPr>
          <p:cNvPicPr>
            <a:picLocks noChangeAspect="1"/>
          </p:cNvPicPr>
          <p:nvPr/>
        </p:nvPicPr>
        <p:blipFill>
          <a:blip r:embed="rId2"/>
          <a:stretch>
            <a:fillRect/>
          </a:stretch>
        </p:blipFill>
        <p:spPr>
          <a:xfrm>
            <a:off x="2917" y="3152774"/>
            <a:ext cx="3682974" cy="3705225"/>
          </a:xfrm>
          <a:prstGeom prst="rect">
            <a:avLst/>
          </a:prstGeom>
          <a:noFill/>
          <a:ln cap="flat">
            <a:noFill/>
          </a:ln>
        </p:spPr>
      </p:pic>
      <p:pic>
        <p:nvPicPr>
          <p:cNvPr id="3" name="Bilde 5" descr="Et bilde som inneholder bord&#10;&#10;Automatisk generert beskrivelse">
            <a:extLst>
              <a:ext uri="{FF2B5EF4-FFF2-40B4-BE49-F238E27FC236}">
                <a16:creationId xmlns:a16="http://schemas.microsoft.com/office/drawing/2014/main" id="{089C5025-CAFA-4512-897B-B088B43D5E17}"/>
              </a:ext>
            </a:extLst>
          </p:cNvPr>
          <p:cNvPicPr>
            <a:picLocks noChangeAspect="1"/>
          </p:cNvPicPr>
          <p:nvPr/>
        </p:nvPicPr>
        <p:blipFill>
          <a:blip r:embed="rId3"/>
          <a:stretch>
            <a:fillRect/>
          </a:stretch>
        </p:blipFill>
        <p:spPr>
          <a:xfrm>
            <a:off x="9022686" y="6322143"/>
            <a:ext cx="2505282" cy="316409"/>
          </a:xfrm>
          <a:prstGeom prst="rect">
            <a:avLst/>
          </a:prstGeom>
          <a:noFill/>
          <a:ln cap="flat">
            <a:noFill/>
          </a:ln>
        </p:spPr>
      </p:pic>
      <p:sp>
        <p:nvSpPr>
          <p:cNvPr id="5" name="Plassholder for innhold 19">
            <a:extLst>
              <a:ext uri="{FF2B5EF4-FFF2-40B4-BE49-F238E27FC236}">
                <a16:creationId xmlns:a16="http://schemas.microsoft.com/office/drawing/2014/main" id="{497ACFEB-2BD2-488B-8364-446828F5F7E4}"/>
              </a:ext>
            </a:extLst>
          </p:cNvPr>
          <p:cNvSpPr txBox="1">
            <a:spLocks noGrp="1"/>
          </p:cNvSpPr>
          <p:nvPr>
            <p:ph idx="4294967295"/>
          </p:nvPr>
        </p:nvSpPr>
        <p:spPr>
          <a:xfrm>
            <a:off x="3681529" y="1930929"/>
            <a:ext cx="7846438" cy="4251329"/>
          </a:xfrm>
        </p:spPr>
        <p:txBody>
          <a:bodyPr/>
          <a:lstStyle>
            <a:lvl1pPr>
              <a:defRPr/>
            </a:lvl1pPr>
            <a:lvl2pPr>
              <a:defRPr/>
            </a:lvl2pPr>
          </a:lstStyle>
          <a:p>
            <a:pPr lvl="0"/>
            <a:r>
              <a:rPr lang="nb-NO"/>
              <a:t>Brødtekst - størrelsen tilpasses tekstvolum</a:t>
            </a:r>
          </a:p>
          <a:p>
            <a:pPr lvl="0"/>
            <a:r>
              <a:rPr lang="nb-NO"/>
              <a:t>Font Arial Nova Cond</a:t>
            </a:r>
          </a:p>
        </p:txBody>
      </p:sp>
      <p:pic>
        <p:nvPicPr>
          <p:cNvPr id="6" name="Bilde 12">
            <a:extLst>
              <a:ext uri="{FF2B5EF4-FFF2-40B4-BE49-F238E27FC236}">
                <a16:creationId xmlns:a16="http://schemas.microsoft.com/office/drawing/2014/main" id="{0BBCEA08-AD66-4662-9430-2AE49F448E7E}"/>
              </a:ext>
            </a:extLst>
          </p:cNvPr>
          <p:cNvPicPr>
            <a:picLocks noChangeAspect="1"/>
          </p:cNvPicPr>
          <p:nvPr/>
        </p:nvPicPr>
        <p:blipFill>
          <a:blip r:embed="rId4"/>
          <a:stretch>
            <a:fillRect/>
          </a:stretch>
        </p:blipFill>
        <p:spPr>
          <a:xfrm>
            <a:off x="3681529" y="1382965"/>
            <a:ext cx="7846438" cy="127787"/>
          </a:xfrm>
          <a:prstGeom prst="rect">
            <a:avLst/>
          </a:prstGeom>
          <a:noFill/>
          <a:ln cap="flat">
            <a:noFill/>
          </a:ln>
        </p:spPr>
      </p:pic>
      <p:sp>
        <p:nvSpPr>
          <p:cNvPr id="8" name="Plassholder for tittel 17">
            <a:extLst>
              <a:ext uri="{FF2B5EF4-FFF2-40B4-BE49-F238E27FC236}">
                <a16:creationId xmlns:a16="http://schemas.microsoft.com/office/drawing/2014/main" id="{D00E6915-85A2-4535-8A02-A356A627B59A}"/>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extLst>
      <p:ext uri="{BB962C8B-B14F-4D97-AF65-F5344CB8AC3E}">
        <p14:creationId xmlns:p14="http://schemas.microsoft.com/office/powerpoint/2010/main" val="38598385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ilde 2 Grå">
    <p:spTree>
      <p:nvGrpSpPr>
        <p:cNvPr id="1" name=""/>
        <p:cNvGrpSpPr/>
        <p:nvPr/>
      </p:nvGrpSpPr>
      <p:grpSpPr>
        <a:xfrm>
          <a:off x="0" y="0"/>
          <a:ext cx="0" cy="0"/>
          <a:chOff x="0" y="0"/>
          <a:chExt cx="0" cy="0"/>
        </a:xfrm>
      </p:grpSpPr>
      <p:pic>
        <p:nvPicPr>
          <p:cNvPr id="2" name="Bilde 6">
            <a:extLst>
              <a:ext uri="{FF2B5EF4-FFF2-40B4-BE49-F238E27FC236}">
                <a16:creationId xmlns:a16="http://schemas.microsoft.com/office/drawing/2014/main" id="{9BAA7935-BB82-4005-9A2B-8A9A56C684AC}"/>
              </a:ext>
            </a:extLst>
          </p:cNvPr>
          <p:cNvPicPr>
            <a:picLocks noChangeAspect="1"/>
          </p:cNvPicPr>
          <p:nvPr/>
        </p:nvPicPr>
        <p:blipFill>
          <a:blip r:embed="rId2"/>
          <a:srcRect/>
          <a:stretch>
            <a:fillRect/>
          </a:stretch>
        </p:blipFill>
        <p:spPr>
          <a:xfrm>
            <a:off x="9710" y="0"/>
            <a:ext cx="6803218" cy="6858000"/>
          </a:xfrm>
          <a:prstGeom prst="rect">
            <a:avLst/>
          </a:prstGeom>
          <a:noFill/>
          <a:ln cap="flat">
            <a:noFill/>
          </a:ln>
        </p:spPr>
      </p:pic>
      <p:pic>
        <p:nvPicPr>
          <p:cNvPr id="3" name="Bilde 5" descr="Et bilde som inneholder bord&#10;&#10;Automatisk generert beskrivelse">
            <a:extLst>
              <a:ext uri="{FF2B5EF4-FFF2-40B4-BE49-F238E27FC236}">
                <a16:creationId xmlns:a16="http://schemas.microsoft.com/office/drawing/2014/main" id="{7181D228-85D7-4675-8A5E-AA858DE1F515}"/>
              </a:ext>
            </a:extLst>
          </p:cNvPr>
          <p:cNvPicPr>
            <a:picLocks noChangeAspect="1"/>
          </p:cNvPicPr>
          <p:nvPr/>
        </p:nvPicPr>
        <p:blipFill>
          <a:blip r:embed="rId3"/>
          <a:stretch>
            <a:fillRect/>
          </a:stretch>
        </p:blipFill>
        <p:spPr>
          <a:xfrm>
            <a:off x="9022686" y="6322143"/>
            <a:ext cx="2505282" cy="316409"/>
          </a:xfrm>
          <a:prstGeom prst="rect">
            <a:avLst/>
          </a:prstGeom>
          <a:noFill/>
          <a:ln cap="flat">
            <a:noFill/>
          </a:ln>
        </p:spPr>
      </p:pic>
      <p:sp>
        <p:nvSpPr>
          <p:cNvPr id="5" name="Plassholder for innhold 19">
            <a:extLst>
              <a:ext uri="{FF2B5EF4-FFF2-40B4-BE49-F238E27FC236}">
                <a16:creationId xmlns:a16="http://schemas.microsoft.com/office/drawing/2014/main" id="{A501E8E6-A477-4733-848B-337D6CD16054}"/>
              </a:ext>
            </a:extLst>
          </p:cNvPr>
          <p:cNvSpPr txBox="1">
            <a:spLocks noGrp="1"/>
          </p:cNvSpPr>
          <p:nvPr>
            <p:ph idx="4294967295"/>
          </p:nvPr>
        </p:nvSpPr>
        <p:spPr>
          <a:xfrm>
            <a:off x="3681529" y="1930929"/>
            <a:ext cx="7846438" cy="4251329"/>
          </a:xfrm>
        </p:spPr>
        <p:txBody>
          <a:bodyPr/>
          <a:lstStyle>
            <a:lvl1pPr>
              <a:defRPr/>
            </a:lvl1pPr>
            <a:lvl2pPr>
              <a:defRPr/>
            </a:lvl2pPr>
          </a:lstStyle>
          <a:p>
            <a:pPr lvl="0"/>
            <a:r>
              <a:rPr lang="nb-NO"/>
              <a:t>Brødtekst - størrelsen tilpasses tekstvolum</a:t>
            </a:r>
          </a:p>
          <a:p>
            <a:pPr lvl="0"/>
            <a:r>
              <a:rPr lang="nb-NO"/>
              <a:t>Font Arial Nova Cond</a:t>
            </a:r>
          </a:p>
        </p:txBody>
      </p:sp>
      <p:pic>
        <p:nvPicPr>
          <p:cNvPr id="6" name="Bilde 10">
            <a:extLst>
              <a:ext uri="{FF2B5EF4-FFF2-40B4-BE49-F238E27FC236}">
                <a16:creationId xmlns:a16="http://schemas.microsoft.com/office/drawing/2014/main" id="{8A31BF2E-0BF0-4A9C-BF69-34D6302EF6F9}"/>
              </a:ext>
            </a:extLst>
          </p:cNvPr>
          <p:cNvPicPr>
            <a:picLocks noChangeAspect="1"/>
          </p:cNvPicPr>
          <p:nvPr/>
        </p:nvPicPr>
        <p:blipFill>
          <a:blip r:embed="rId4"/>
          <a:stretch>
            <a:fillRect/>
          </a:stretch>
        </p:blipFill>
        <p:spPr>
          <a:xfrm>
            <a:off x="3681529" y="1379445"/>
            <a:ext cx="7846438" cy="127778"/>
          </a:xfrm>
          <a:prstGeom prst="rect">
            <a:avLst/>
          </a:prstGeom>
          <a:noFill/>
          <a:ln cap="flat">
            <a:noFill/>
          </a:ln>
        </p:spPr>
      </p:pic>
      <p:sp>
        <p:nvSpPr>
          <p:cNvPr id="8" name="Plassholder for tittel 17">
            <a:extLst>
              <a:ext uri="{FF2B5EF4-FFF2-40B4-BE49-F238E27FC236}">
                <a16:creationId xmlns:a16="http://schemas.microsoft.com/office/drawing/2014/main" id="{000BC9A7-A0D0-419A-BE42-70E78CB556F2}"/>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extLst>
      <p:ext uri="{BB962C8B-B14F-4D97-AF65-F5344CB8AC3E}">
        <p14:creationId xmlns:p14="http://schemas.microsoft.com/office/powerpoint/2010/main" val="22835993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ilde 2 Orange">
    <p:spTree>
      <p:nvGrpSpPr>
        <p:cNvPr id="1" name=""/>
        <p:cNvGrpSpPr/>
        <p:nvPr/>
      </p:nvGrpSpPr>
      <p:grpSpPr>
        <a:xfrm>
          <a:off x="0" y="0"/>
          <a:ext cx="0" cy="0"/>
          <a:chOff x="0" y="0"/>
          <a:chExt cx="0" cy="0"/>
        </a:xfrm>
      </p:grpSpPr>
      <p:pic>
        <p:nvPicPr>
          <p:cNvPr id="2" name="Bilde 6">
            <a:extLst>
              <a:ext uri="{FF2B5EF4-FFF2-40B4-BE49-F238E27FC236}">
                <a16:creationId xmlns:a16="http://schemas.microsoft.com/office/drawing/2014/main" id="{2B503912-75BD-40B0-AEDC-B684BF585687}"/>
              </a:ext>
            </a:extLst>
          </p:cNvPr>
          <p:cNvPicPr>
            <a:picLocks noChangeAspect="1"/>
          </p:cNvPicPr>
          <p:nvPr/>
        </p:nvPicPr>
        <p:blipFill>
          <a:blip r:embed="rId2"/>
          <a:srcRect/>
          <a:stretch>
            <a:fillRect/>
          </a:stretch>
        </p:blipFill>
        <p:spPr>
          <a:xfrm>
            <a:off x="9710" y="3209925"/>
            <a:ext cx="3620250" cy="3627510"/>
          </a:xfrm>
          <a:prstGeom prst="rect">
            <a:avLst/>
          </a:prstGeom>
          <a:noFill/>
          <a:ln cap="flat">
            <a:noFill/>
          </a:ln>
        </p:spPr>
      </p:pic>
      <p:pic>
        <p:nvPicPr>
          <p:cNvPr id="3" name="Bilde 5" descr="Et bilde som inneholder bord&#10;&#10;Automatisk generert beskrivelse">
            <a:extLst>
              <a:ext uri="{FF2B5EF4-FFF2-40B4-BE49-F238E27FC236}">
                <a16:creationId xmlns:a16="http://schemas.microsoft.com/office/drawing/2014/main" id="{B2A39E5A-0126-4817-9E9D-F25FA0265BBB}"/>
              </a:ext>
            </a:extLst>
          </p:cNvPr>
          <p:cNvPicPr>
            <a:picLocks noChangeAspect="1"/>
          </p:cNvPicPr>
          <p:nvPr/>
        </p:nvPicPr>
        <p:blipFill>
          <a:blip r:embed="rId3"/>
          <a:stretch>
            <a:fillRect/>
          </a:stretch>
        </p:blipFill>
        <p:spPr>
          <a:xfrm>
            <a:off x="9022686" y="6322143"/>
            <a:ext cx="2505282" cy="316409"/>
          </a:xfrm>
          <a:prstGeom prst="rect">
            <a:avLst/>
          </a:prstGeom>
          <a:noFill/>
          <a:ln cap="flat">
            <a:noFill/>
          </a:ln>
        </p:spPr>
      </p:pic>
      <p:sp>
        <p:nvSpPr>
          <p:cNvPr id="5" name="Plassholder for innhold 19">
            <a:extLst>
              <a:ext uri="{FF2B5EF4-FFF2-40B4-BE49-F238E27FC236}">
                <a16:creationId xmlns:a16="http://schemas.microsoft.com/office/drawing/2014/main" id="{D943E6C9-0BCC-474A-9014-4241E3500ED8}"/>
              </a:ext>
            </a:extLst>
          </p:cNvPr>
          <p:cNvSpPr txBox="1">
            <a:spLocks noGrp="1"/>
          </p:cNvSpPr>
          <p:nvPr>
            <p:ph idx="4294967295"/>
          </p:nvPr>
        </p:nvSpPr>
        <p:spPr>
          <a:xfrm>
            <a:off x="3681529" y="1930929"/>
            <a:ext cx="7846438" cy="4251329"/>
          </a:xfrm>
        </p:spPr>
        <p:txBody>
          <a:bodyPr/>
          <a:lstStyle>
            <a:lvl1pPr>
              <a:defRPr/>
            </a:lvl1pPr>
            <a:lvl2pPr>
              <a:defRPr/>
            </a:lvl2pPr>
          </a:lstStyle>
          <a:p>
            <a:pPr lvl="0"/>
            <a:r>
              <a:rPr lang="nb-NO"/>
              <a:t>Brødtekst - størrelsen tilpasses tekstvolum</a:t>
            </a:r>
          </a:p>
          <a:p>
            <a:pPr lvl="0"/>
            <a:r>
              <a:rPr lang="nb-NO"/>
              <a:t>Font Arial Nova Cond</a:t>
            </a:r>
          </a:p>
        </p:txBody>
      </p:sp>
      <p:pic>
        <p:nvPicPr>
          <p:cNvPr id="6" name="Bilde 10">
            <a:extLst>
              <a:ext uri="{FF2B5EF4-FFF2-40B4-BE49-F238E27FC236}">
                <a16:creationId xmlns:a16="http://schemas.microsoft.com/office/drawing/2014/main" id="{79523E9A-9BCE-451A-B95E-F596E62B0E45}"/>
              </a:ext>
            </a:extLst>
          </p:cNvPr>
          <p:cNvPicPr>
            <a:picLocks noChangeAspect="1"/>
          </p:cNvPicPr>
          <p:nvPr/>
        </p:nvPicPr>
        <p:blipFill>
          <a:blip r:embed="rId4"/>
          <a:stretch>
            <a:fillRect/>
          </a:stretch>
        </p:blipFill>
        <p:spPr>
          <a:xfrm>
            <a:off x="3681529" y="1379445"/>
            <a:ext cx="7846438" cy="127778"/>
          </a:xfrm>
          <a:prstGeom prst="rect">
            <a:avLst/>
          </a:prstGeom>
          <a:noFill/>
          <a:ln cap="flat">
            <a:noFill/>
          </a:ln>
        </p:spPr>
      </p:pic>
      <p:sp>
        <p:nvSpPr>
          <p:cNvPr id="8" name="Plassholder for tittel 17">
            <a:extLst>
              <a:ext uri="{FF2B5EF4-FFF2-40B4-BE49-F238E27FC236}">
                <a16:creationId xmlns:a16="http://schemas.microsoft.com/office/drawing/2014/main" id="{CA5694A7-7965-4CA2-A0DF-BE4415127211}"/>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extLst>
      <p:ext uri="{BB962C8B-B14F-4D97-AF65-F5344CB8AC3E}">
        <p14:creationId xmlns:p14="http://schemas.microsoft.com/office/powerpoint/2010/main" val="3705502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de 3 Blålilla">
    <p:spTree>
      <p:nvGrpSpPr>
        <p:cNvPr id="1" name=""/>
        <p:cNvGrpSpPr/>
        <p:nvPr/>
      </p:nvGrpSpPr>
      <p:grpSpPr>
        <a:xfrm>
          <a:off x="0" y="0"/>
          <a:ext cx="0" cy="0"/>
          <a:chOff x="0" y="0"/>
          <a:chExt cx="0" cy="0"/>
        </a:xfrm>
      </p:grpSpPr>
      <p:pic>
        <p:nvPicPr>
          <p:cNvPr id="2" name="Bilde 7">
            <a:extLst>
              <a:ext uri="{FF2B5EF4-FFF2-40B4-BE49-F238E27FC236}">
                <a16:creationId xmlns:a16="http://schemas.microsoft.com/office/drawing/2014/main" id="{132BE9D1-EBF1-465C-A762-A28A7A844AC0}"/>
              </a:ext>
            </a:extLst>
          </p:cNvPr>
          <p:cNvPicPr>
            <a:picLocks noChangeAspect="1"/>
          </p:cNvPicPr>
          <p:nvPr/>
        </p:nvPicPr>
        <p:blipFill>
          <a:blip r:embed="rId2"/>
          <a:srcRect/>
          <a:stretch>
            <a:fillRect/>
          </a:stretch>
        </p:blipFill>
        <p:spPr>
          <a:xfrm>
            <a:off x="0" y="0"/>
            <a:ext cx="5671940" cy="6858000"/>
          </a:xfrm>
          <a:prstGeom prst="rect">
            <a:avLst/>
          </a:prstGeom>
          <a:noFill/>
          <a:ln cap="flat">
            <a:noFill/>
          </a:ln>
        </p:spPr>
      </p:pic>
      <p:pic>
        <p:nvPicPr>
          <p:cNvPr id="3" name="Bilde 5" descr="Et bilde som inneholder bord&#10;&#10;Automatisk generert beskrivelse">
            <a:extLst>
              <a:ext uri="{FF2B5EF4-FFF2-40B4-BE49-F238E27FC236}">
                <a16:creationId xmlns:a16="http://schemas.microsoft.com/office/drawing/2014/main" id="{28CF22E6-50F1-4C65-AE51-252B25ED2B5D}"/>
              </a:ext>
            </a:extLst>
          </p:cNvPr>
          <p:cNvPicPr>
            <a:picLocks noChangeAspect="1"/>
          </p:cNvPicPr>
          <p:nvPr/>
        </p:nvPicPr>
        <p:blipFill>
          <a:blip r:embed="rId3"/>
          <a:stretch>
            <a:fillRect/>
          </a:stretch>
        </p:blipFill>
        <p:spPr>
          <a:xfrm>
            <a:off x="9022686" y="6322143"/>
            <a:ext cx="2505282" cy="316409"/>
          </a:xfrm>
          <a:prstGeom prst="rect">
            <a:avLst/>
          </a:prstGeom>
          <a:noFill/>
          <a:ln cap="flat">
            <a:noFill/>
          </a:ln>
        </p:spPr>
      </p:pic>
      <p:sp>
        <p:nvSpPr>
          <p:cNvPr id="5" name="Plassholder for innhold 19">
            <a:extLst>
              <a:ext uri="{FF2B5EF4-FFF2-40B4-BE49-F238E27FC236}">
                <a16:creationId xmlns:a16="http://schemas.microsoft.com/office/drawing/2014/main" id="{1A43277B-2016-4294-9611-5C3A256B09F2}"/>
              </a:ext>
            </a:extLst>
          </p:cNvPr>
          <p:cNvSpPr txBox="1">
            <a:spLocks noGrp="1"/>
          </p:cNvSpPr>
          <p:nvPr>
            <p:ph idx="4294967295"/>
          </p:nvPr>
        </p:nvSpPr>
        <p:spPr>
          <a:xfrm>
            <a:off x="3681529" y="1930929"/>
            <a:ext cx="7846438" cy="4251329"/>
          </a:xfrm>
        </p:spPr>
        <p:txBody>
          <a:bodyPr/>
          <a:lstStyle>
            <a:lvl1pPr>
              <a:defRPr/>
            </a:lvl1pPr>
            <a:lvl2pPr>
              <a:defRPr/>
            </a:lvl2pPr>
          </a:lstStyle>
          <a:p>
            <a:pPr lvl="0"/>
            <a:r>
              <a:rPr lang="nb-NO"/>
              <a:t>Brødtekst - størrelsen tilpasses tekstvolum</a:t>
            </a:r>
          </a:p>
          <a:p>
            <a:pPr lvl="0"/>
            <a:r>
              <a:rPr lang="nb-NO"/>
              <a:t>Font Arial Nova Cond</a:t>
            </a:r>
          </a:p>
        </p:txBody>
      </p:sp>
      <p:pic>
        <p:nvPicPr>
          <p:cNvPr id="6" name="Bilde 8">
            <a:extLst>
              <a:ext uri="{FF2B5EF4-FFF2-40B4-BE49-F238E27FC236}">
                <a16:creationId xmlns:a16="http://schemas.microsoft.com/office/drawing/2014/main" id="{CD092ED9-1DE0-4E44-9162-4AD765F5801B}"/>
              </a:ext>
            </a:extLst>
          </p:cNvPr>
          <p:cNvPicPr>
            <a:picLocks noChangeAspect="1"/>
          </p:cNvPicPr>
          <p:nvPr/>
        </p:nvPicPr>
        <p:blipFill>
          <a:blip r:embed="rId4"/>
          <a:stretch>
            <a:fillRect/>
          </a:stretch>
        </p:blipFill>
        <p:spPr>
          <a:xfrm>
            <a:off x="3681529" y="1382965"/>
            <a:ext cx="7846438" cy="127787"/>
          </a:xfrm>
          <a:prstGeom prst="rect">
            <a:avLst/>
          </a:prstGeom>
          <a:noFill/>
          <a:ln cap="flat">
            <a:noFill/>
          </a:ln>
        </p:spPr>
      </p:pic>
      <p:sp>
        <p:nvSpPr>
          <p:cNvPr id="8" name="Plassholder for tittel 17">
            <a:extLst>
              <a:ext uri="{FF2B5EF4-FFF2-40B4-BE49-F238E27FC236}">
                <a16:creationId xmlns:a16="http://schemas.microsoft.com/office/drawing/2014/main" id="{7DEAD5E4-E2F2-45B2-A359-5173384FFFC5}"/>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extLst>
      <p:ext uri="{BB962C8B-B14F-4D97-AF65-F5344CB8AC3E}">
        <p14:creationId xmlns:p14="http://schemas.microsoft.com/office/powerpoint/2010/main" val="45489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ilde 3 Orange">
    <p:spTree>
      <p:nvGrpSpPr>
        <p:cNvPr id="1" name=""/>
        <p:cNvGrpSpPr/>
        <p:nvPr/>
      </p:nvGrpSpPr>
      <p:grpSpPr>
        <a:xfrm>
          <a:off x="0" y="0"/>
          <a:ext cx="0" cy="0"/>
          <a:chOff x="0" y="0"/>
          <a:chExt cx="0" cy="0"/>
        </a:xfrm>
      </p:grpSpPr>
      <p:pic>
        <p:nvPicPr>
          <p:cNvPr id="2" name="Bilde 7">
            <a:extLst>
              <a:ext uri="{FF2B5EF4-FFF2-40B4-BE49-F238E27FC236}">
                <a16:creationId xmlns:a16="http://schemas.microsoft.com/office/drawing/2014/main" id="{7383B341-2435-4078-9B4D-7D5BA6587E41}"/>
              </a:ext>
            </a:extLst>
          </p:cNvPr>
          <p:cNvPicPr>
            <a:picLocks noChangeAspect="1"/>
          </p:cNvPicPr>
          <p:nvPr/>
        </p:nvPicPr>
        <p:blipFill>
          <a:blip r:embed="rId2"/>
          <a:srcRect/>
          <a:stretch>
            <a:fillRect/>
          </a:stretch>
        </p:blipFill>
        <p:spPr>
          <a:xfrm>
            <a:off x="0" y="0"/>
            <a:ext cx="5671940" cy="6858000"/>
          </a:xfrm>
          <a:prstGeom prst="rect">
            <a:avLst/>
          </a:prstGeom>
          <a:noFill/>
          <a:ln cap="flat">
            <a:noFill/>
          </a:ln>
        </p:spPr>
      </p:pic>
      <p:pic>
        <p:nvPicPr>
          <p:cNvPr id="3" name="Bilde 5" descr="Et bilde som inneholder bord&#10;&#10;Automatisk generert beskrivelse">
            <a:extLst>
              <a:ext uri="{FF2B5EF4-FFF2-40B4-BE49-F238E27FC236}">
                <a16:creationId xmlns:a16="http://schemas.microsoft.com/office/drawing/2014/main" id="{3160FAA9-F550-48CF-9AFB-7C54802830DE}"/>
              </a:ext>
            </a:extLst>
          </p:cNvPr>
          <p:cNvPicPr>
            <a:picLocks noChangeAspect="1"/>
          </p:cNvPicPr>
          <p:nvPr/>
        </p:nvPicPr>
        <p:blipFill>
          <a:blip r:embed="rId3"/>
          <a:stretch>
            <a:fillRect/>
          </a:stretch>
        </p:blipFill>
        <p:spPr>
          <a:xfrm>
            <a:off x="9022686" y="6322143"/>
            <a:ext cx="2505282" cy="316409"/>
          </a:xfrm>
          <a:prstGeom prst="rect">
            <a:avLst/>
          </a:prstGeom>
          <a:noFill/>
          <a:ln cap="flat">
            <a:noFill/>
          </a:ln>
        </p:spPr>
      </p:pic>
      <p:sp>
        <p:nvSpPr>
          <p:cNvPr id="5" name="Plassholder for innhold 19">
            <a:extLst>
              <a:ext uri="{FF2B5EF4-FFF2-40B4-BE49-F238E27FC236}">
                <a16:creationId xmlns:a16="http://schemas.microsoft.com/office/drawing/2014/main" id="{D9DF001B-B912-4C8A-AAAE-288B284CFE65}"/>
              </a:ext>
            </a:extLst>
          </p:cNvPr>
          <p:cNvSpPr txBox="1">
            <a:spLocks noGrp="1"/>
          </p:cNvSpPr>
          <p:nvPr>
            <p:ph idx="4294967295"/>
          </p:nvPr>
        </p:nvSpPr>
        <p:spPr>
          <a:xfrm>
            <a:off x="3681529" y="1930929"/>
            <a:ext cx="7846438" cy="4251329"/>
          </a:xfrm>
        </p:spPr>
        <p:txBody>
          <a:bodyPr/>
          <a:lstStyle>
            <a:lvl1pPr>
              <a:defRPr/>
            </a:lvl1pPr>
            <a:lvl2pPr>
              <a:defRPr/>
            </a:lvl2pPr>
          </a:lstStyle>
          <a:p>
            <a:pPr lvl="0"/>
            <a:r>
              <a:rPr lang="nb-NO"/>
              <a:t>Brødtekst - størrelsen tilpasses tekstvolum</a:t>
            </a:r>
          </a:p>
          <a:p>
            <a:pPr lvl="0"/>
            <a:r>
              <a:rPr lang="nb-NO"/>
              <a:t>Font Arial Nova Cond</a:t>
            </a:r>
          </a:p>
        </p:txBody>
      </p:sp>
      <p:pic>
        <p:nvPicPr>
          <p:cNvPr id="6" name="Bilde 9">
            <a:extLst>
              <a:ext uri="{FF2B5EF4-FFF2-40B4-BE49-F238E27FC236}">
                <a16:creationId xmlns:a16="http://schemas.microsoft.com/office/drawing/2014/main" id="{4CEFEA70-77D9-464F-8419-E5DD73766B68}"/>
              </a:ext>
            </a:extLst>
          </p:cNvPr>
          <p:cNvPicPr>
            <a:picLocks noChangeAspect="1"/>
          </p:cNvPicPr>
          <p:nvPr/>
        </p:nvPicPr>
        <p:blipFill>
          <a:blip r:embed="rId4"/>
          <a:stretch>
            <a:fillRect/>
          </a:stretch>
        </p:blipFill>
        <p:spPr>
          <a:xfrm>
            <a:off x="3681529" y="1373511"/>
            <a:ext cx="7846438" cy="139656"/>
          </a:xfrm>
          <a:prstGeom prst="rect">
            <a:avLst/>
          </a:prstGeom>
          <a:noFill/>
          <a:ln cap="flat">
            <a:noFill/>
          </a:ln>
        </p:spPr>
      </p:pic>
      <p:sp>
        <p:nvSpPr>
          <p:cNvPr id="8" name="Plassholder for tittel 17">
            <a:extLst>
              <a:ext uri="{FF2B5EF4-FFF2-40B4-BE49-F238E27FC236}">
                <a16:creationId xmlns:a16="http://schemas.microsoft.com/office/drawing/2014/main" id="{C00D77DF-FA44-49BC-AA54-CF5C8414F556}"/>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extLst>
      <p:ext uri="{BB962C8B-B14F-4D97-AF65-F5344CB8AC3E}">
        <p14:creationId xmlns:p14="http://schemas.microsoft.com/office/powerpoint/2010/main" val="3441341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lde 3 Gråblå">
    <p:spTree>
      <p:nvGrpSpPr>
        <p:cNvPr id="1" name=""/>
        <p:cNvGrpSpPr/>
        <p:nvPr/>
      </p:nvGrpSpPr>
      <p:grpSpPr>
        <a:xfrm>
          <a:off x="0" y="0"/>
          <a:ext cx="0" cy="0"/>
          <a:chOff x="0" y="0"/>
          <a:chExt cx="0" cy="0"/>
        </a:xfrm>
      </p:grpSpPr>
      <p:pic>
        <p:nvPicPr>
          <p:cNvPr id="2" name="Bilde 5">
            <a:extLst>
              <a:ext uri="{FF2B5EF4-FFF2-40B4-BE49-F238E27FC236}">
                <a16:creationId xmlns:a16="http://schemas.microsoft.com/office/drawing/2014/main" id="{6154D166-5B2E-4A0D-AE2B-51FBB043FED0}"/>
              </a:ext>
            </a:extLst>
          </p:cNvPr>
          <p:cNvPicPr>
            <a:picLocks noChangeAspect="1"/>
          </p:cNvPicPr>
          <p:nvPr/>
        </p:nvPicPr>
        <p:blipFill>
          <a:blip r:embed="rId2"/>
          <a:stretch>
            <a:fillRect/>
          </a:stretch>
        </p:blipFill>
        <p:spPr>
          <a:xfrm>
            <a:off x="0" y="0"/>
            <a:ext cx="5671940" cy="6858000"/>
          </a:xfrm>
          <a:prstGeom prst="rect">
            <a:avLst/>
          </a:prstGeom>
          <a:noFill/>
          <a:ln cap="flat">
            <a:noFill/>
          </a:ln>
        </p:spPr>
      </p:pic>
      <p:pic>
        <p:nvPicPr>
          <p:cNvPr id="3" name="Bilde 5" descr="Et bilde som inneholder bord&#10;&#10;Automatisk generert beskrivelse">
            <a:extLst>
              <a:ext uri="{FF2B5EF4-FFF2-40B4-BE49-F238E27FC236}">
                <a16:creationId xmlns:a16="http://schemas.microsoft.com/office/drawing/2014/main" id="{217E85EC-A1FE-4CD9-BF89-EAD3816204B7}"/>
              </a:ext>
            </a:extLst>
          </p:cNvPr>
          <p:cNvPicPr>
            <a:picLocks noChangeAspect="1"/>
          </p:cNvPicPr>
          <p:nvPr/>
        </p:nvPicPr>
        <p:blipFill>
          <a:blip r:embed="rId3"/>
          <a:stretch>
            <a:fillRect/>
          </a:stretch>
        </p:blipFill>
        <p:spPr>
          <a:xfrm>
            <a:off x="9022686" y="6322143"/>
            <a:ext cx="2505282" cy="316409"/>
          </a:xfrm>
          <a:prstGeom prst="rect">
            <a:avLst/>
          </a:prstGeom>
          <a:noFill/>
          <a:ln cap="flat">
            <a:noFill/>
          </a:ln>
        </p:spPr>
      </p:pic>
      <p:sp>
        <p:nvSpPr>
          <p:cNvPr id="5" name="Plassholder for innhold 19">
            <a:extLst>
              <a:ext uri="{FF2B5EF4-FFF2-40B4-BE49-F238E27FC236}">
                <a16:creationId xmlns:a16="http://schemas.microsoft.com/office/drawing/2014/main" id="{F7468549-7019-41D2-AFC6-E6E5E16660CA}"/>
              </a:ext>
            </a:extLst>
          </p:cNvPr>
          <p:cNvSpPr txBox="1">
            <a:spLocks noGrp="1"/>
          </p:cNvSpPr>
          <p:nvPr>
            <p:ph idx="4294967295"/>
          </p:nvPr>
        </p:nvSpPr>
        <p:spPr>
          <a:xfrm>
            <a:off x="3681529" y="1930929"/>
            <a:ext cx="7846438" cy="4251329"/>
          </a:xfrm>
        </p:spPr>
        <p:txBody>
          <a:bodyPr/>
          <a:lstStyle>
            <a:lvl1pPr>
              <a:defRPr/>
            </a:lvl1pPr>
            <a:lvl2pPr>
              <a:defRPr/>
            </a:lvl2pPr>
          </a:lstStyle>
          <a:p>
            <a:pPr lvl="0"/>
            <a:r>
              <a:rPr lang="nb-NO"/>
              <a:t>Brødtekst - størrelsen tilpasses tekstvolum</a:t>
            </a:r>
          </a:p>
          <a:p>
            <a:pPr lvl="0"/>
            <a:r>
              <a:rPr lang="nb-NO"/>
              <a:t>Font Arial Nova Cond</a:t>
            </a:r>
          </a:p>
        </p:txBody>
      </p:sp>
      <p:pic>
        <p:nvPicPr>
          <p:cNvPr id="6" name="Bilde 13">
            <a:extLst>
              <a:ext uri="{FF2B5EF4-FFF2-40B4-BE49-F238E27FC236}">
                <a16:creationId xmlns:a16="http://schemas.microsoft.com/office/drawing/2014/main" id="{7E0D8DAD-900E-4F3B-A67D-8880B9BCC074}"/>
              </a:ext>
            </a:extLst>
          </p:cNvPr>
          <p:cNvPicPr>
            <a:picLocks noChangeAspect="1"/>
          </p:cNvPicPr>
          <p:nvPr/>
        </p:nvPicPr>
        <p:blipFill>
          <a:blip r:embed="rId4"/>
          <a:stretch>
            <a:fillRect/>
          </a:stretch>
        </p:blipFill>
        <p:spPr>
          <a:xfrm>
            <a:off x="3681529" y="1382965"/>
            <a:ext cx="7846438" cy="127787"/>
          </a:xfrm>
          <a:prstGeom prst="rect">
            <a:avLst/>
          </a:prstGeom>
          <a:noFill/>
          <a:ln cap="flat">
            <a:noFill/>
          </a:ln>
        </p:spPr>
      </p:pic>
      <p:sp>
        <p:nvSpPr>
          <p:cNvPr id="8" name="Plassholder for tittel 17">
            <a:extLst>
              <a:ext uri="{FF2B5EF4-FFF2-40B4-BE49-F238E27FC236}">
                <a16:creationId xmlns:a16="http://schemas.microsoft.com/office/drawing/2014/main" id="{F36DE92D-4853-4000-8E30-50290F8466A6}"/>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extLst>
      <p:ext uri="{BB962C8B-B14F-4D97-AF65-F5344CB8AC3E}">
        <p14:creationId xmlns:p14="http://schemas.microsoft.com/office/powerpoint/2010/main" val="32466614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lde 4 Blålilla">
    <p:spTree>
      <p:nvGrpSpPr>
        <p:cNvPr id="1" name=""/>
        <p:cNvGrpSpPr/>
        <p:nvPr/>
      </p:nvGrpSpPr>
      <p:grpSpPr>
        <a:xfrm>
          <a:off x="0" y="0"/>
          <a:ext cx="0" cy="0"/>
          <a:chOff x="0" y="0"/>
          <a:chExt cx="0" cy="0"/>
        </a:xfrm>
      </p:grpSpPr>
      <p:pic>
        <p:nvPicPr>
          <p:cNvPr id="2" name="Bilde 9" descr="Et bilde som inneholder foto, mann, stående, hvit&#10;&#10;Automatisk generert beskrivelse">
            <a:extLst>
              <a:ext uri="{FF2B5EF4-FFF2-40B4-BE49-F238E27FC236}">
                <a16:creationId xmlns:a16="http://schemas.microsoft.com/office/drawing/2014/main" id="{FDDCFF11-30B8-4E77-970A-7E8743C05689}"/>
              </a:ext>
            </a:extLst>
          </p:cNvPr>
          <p:cNvPicPr>
            <a:picLocks noChangeAspect="1"/>
          </p:cNvPicPr>
          <p:nvPr/>
        </p:nvPicPr>
        <p:blipFill>
          <a:blip r:embed="rId2"/>
          <a:stretch>
            <a:fillRect/>
          </a:stretch>
        </p:blipFill>
        <p:spPr>
          <a:xfrm>
            <a:off x="0" y="1930928"/>
            <a:ext cx="3479885" cy="4927071"/>
          </a:xfrm>
          <a:prstGeom prst="rect">
            <a:avLst/>
          </a:prstGeom>
          <a:noFill/>
          <a:ln cap="flat">
            <a:noFill/>
          </a:ln>
        </p:spPr>
      </p:pic>
      <p:pic>
        <p:nvPicPr>
          <p:cNvPr id="3" name="Bilde 5" descr="Et bilde som inneholder bord&#10;&#10;Automatisk generert beskrivelse">
            <a:extLst>
              <a:ext uri="{FF2B5EF4-FFF2-40B4-BE49-F238E27FC236}">
                <a16:creationId xmlns:a16="http://schemas.microsoft.com/office/drawing/2014/main" id="{72E9EDB4-C032-4DB3-9F18-1A065365EC50}"/>
              </a:ext>
            </a:extLst>
          </p:cNvPr>
          <p:cNvPicPr>
            <a:picLocks noChangeAspect="1"/>
          </p:cNvPicPr>
          <p:nvPr/>
        </p:nvPicPr>
        <p:blipFill>
          <a:blip r:embed="rId3"/>
          <a:stretch>
            <a:fillRect/>
          </a:stretch>
        </p:blipFill>
        <p:spPr>
          <a:xfrm>
            <a:off x="9022686" y="6322143"/>
            <a:ext cx="2505282" cy="316409"/>
          </a:xfrm>
          <a:prstGeom prst="rect">
            <a:avLst/>
          </a:prstGeom>
          <a:noFill/>
          <a:ln cap="flat">
            <a:noFill/>
          </a:ln>
        </p:spPr>
      </p:pic>
      <p:sp>
        <p:nvSpPr>
          <p:cNvPr id="5" name="Plassholder for innhold 19">
            <a:extLst>
              <a:ext uri="{FF2B5EF4-FFF2-40B4-BE49-F238E27FC236}">
                <a16:creationId xmlns:a16="http://schemas.microsoft.com/office/drawing/2014/main" id="{751CA0E0-1C45-4BE4-AFC0-D8BD48A82D43}"/>
              </a:ext>
            </a:extLst>
          </p:cNvPr>
          <p:cNvSpPr txBox="1">
            <a:spLocks noGrp="1"/>
          </p:cNvSpPr>
          <p:nvPr>
            <p:ph idx="4294967295"/>
          </p:nvPr>
        </p:nvSpPr>
        <p:spPr>
          <a:xfrm>
            <a:off x="3681529" y="1930929"/>
            <a:ext cx="7846438" cy="4251329"/>
          </a:xfrm>
        </p:spPr>
        <p:txBody>
          <a:bodyPr/>
          <a:lstStyle>
            <a:lvl1pPr>
              <a:defRPr/>
            </a:lvl1pPr>
            <a:lvl2pPr>
              <a:defRPr/>
            </a:lvl2pPr>
          </a:lstStyle>
          <a:p>
            <a:pPr lvl="0"/>
            <a:r>
              <a:rPr lang="nb-NO"/>
              <a:t>Brødtekst - størrelsen tilpasses tekstvolum</a:t>
            </a:r>
          </a:p>
          <a:p>
            <a:pPr lvl="0"/>
            <a:r>
              <a:rPr lang="nb-NO"/>
              <a:t>Font Arial Nova Cond</a:t>
            </a:r>
          </a:p>
        </p:txBody>
      </p:sp>
      <p:pic>
        <p:nvPicPr>
          <p:cNvPr id="6" name="Bilde 12">
            <a:extLst>
              <a:ext uri="{FF2B5EF4-FFF2-40B4-BE49-F238E27FC236}">
                <a16:creationId xmlns:a16="http://schemas.microsoft.com/office/drawing/2014/main" id="{2C8631B5-3739-42E0-8C2D-77738FB13B77}"/>
              </a:ext>
            </a:extLst>
          </p:cNvPr>
          <p:cNvPicPr>
            <a:picLocks noChangeAspect="1"/>
          </p:cNvPicPr>
          <p:nvPr/>
        </p:nvPicPr>
        <p:blipFill>
          <a:blip r:embed="rId4"/>
          <a:stretch>
            <a:fillRect/>
          </a:stretch>
        </p:blipFill>
        <p:spPr>
          <a:xfrm>
            <a:off x="3681529" y="1382965"/>
            <a:ext cx="7846438" cy="120801"/>
          </a:xfrm>
          <a:prstGeom prst="rect">
            <a:avLst/>
          </a:prstGeom>
          <a:noFill/>
          <a:ln cap="flat">
            <a:noFill/>
          </a:ln>
        </p:spPr>
      </p:pic>
      <p:sp>
        <p:nvSpPr>
          <p:cNvPr id="8" name="Plassholder for tittel 17">
            <a:extLst>
              <a:ext uri="{FF2B5EF4-FFF2-40B4-BE49-F238E27FC236}">
                <a16:creationId xmlns:a16="http://schemas.microsoft.com/office/drawing/2014/main" id="{3E0A7EAB-F46D-4051-BEC9-38382E1ED9C4}"/>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extLst>
      <p:ext uri="{BB962C8B-B14F-4D97-AF65-F5344CB8AC3E}">
        <p14:creationId xmlns:p14="http://schemas.microsoft.com/office/powerpoint/2010/main" val="24529705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ilde 4 lilla">
    <p:spTree>
      <p:nvGrpSpPr>
        <p:cNvPr id="1" name=""/>
        <p:cNvGrpSpPr/>
        <p:nvPr/>
      </p:nvGrpSpPr>
      <p:grpSpPr>
        <a:xfrm>
          <a:off x="0" y="0"/>
          <a:ext cx="0" cy="0"/>
          <a:chOff x="0" y="0"/>
          <a:chExt cx="0" cy="0"/>
        </a:xfrm>
      </p:grpSpPr>
      <p:pic>
        <p:nvPicPr>
          <p:cNvPr id="2" name="Bilde 11" descr="Et bilde som inneholder foto, mann, hvit&#10;&#10;Automatisk generert beskrivelse">
            <a:extLst>
              <a:ext uri="{FF2B5EF4-FFF2-40B4-BE49-F238E27FC236}">
                <a16:creationId xmlns:a16="http://schemas.microsoft.com/office/drawing/2014/main" id="{677B7CD0-D6D0-4C10-A4FE-4EDB82ED5117}"/>
              </a:ext>
            </a:extLst>
          </p:cNvPr>
          <p:cNvPicPr>
            <a:picLocks noChangeAspect="1"/>
          </p:cNvPicPr>
          <p:nvPr/>
        </p:nvPicPr>
        <p:blipFill>
          <a:blip r:embed="rId2"/>
          <a:stretch>
            <a:fillRect/>
          </a:stretch>
        </p:blipFill>
        <p:spPr>
          <a:xfrm>
            <a:off x="0" y="1809750"/>
            <a:ext cx="3565471" cy="5048250"/>
          </a:xfrm>
          <a:prstGeom prst="rect">
            <a:avLst/>
          </a:prstGeom>
          <a:noFill/>
          <a:ln cap="flat">
            <a:noFill/>
          </a:ln>
        </p:spPr>
      </p:pic>
      <p:pic>
        <p:nvPicPr>
          <p:cNvPr id="3" name="Bilde 5" descr="Et bilde som inneholder bord&#10;&#10;Automatisk generert beskrivelse">
            <a:extLst>
              <a:ext uri="{FF2B5EF4-FFF2-40B4-BE49-F238E27FC236}">
                <a16:creationId xmlns:a16="http://schemas.microsoft.com/office/drawing/2014/main" id="{56C40C87-C1FE-4319-83DB-D6FB7AF8EEB4}"/>
              </a:ext>
            </a:extLst>
          </p:cNvPr>
          <p:cNvPicPr>
            <a:picLocks noChangeAspect="1"/>
          </p:cNvPicPr>
          <p:nvPr/>
        </p:nvPicPr>
        <p:blipFill>
          <a:blip r:embed="rId3"/>
          <a:stretch>
            <a:fillRect/>
          </a:stretch>
        </p:blipFill>
        <p:spPr>
          <a:xfrm>
            <a:off x="9022686" y="6322143"/>
            <a:ext cx="2505282" cy="316409"/>
          </a:xfrm>
          <a:prstGeom prst="rect">
            <a:avLst/>
          </a:prstGeom>
          <a:noFill/>
          <a:ln cap="flat">
            <a:noFill/>
          </a:ln>
        </p:spPr>
      </p:pic>
      <p:sp>
        <p:nvSpPr>
          <p:cNvPr id="5" name="Plassholder for innhold 19">
            <a:extLst>
              <a:ext uri="{FF2B5EF4-FFF2-40B4-BE49-F238E27FC236}">
                <a16:creationId xmlns:a16="http://schemas.microsoft.com/office/drawing/2014/main" id="{E522564E-2DEA-475B-A315-4A3780184720}"/>
              </a:ext>
            </a:extLst>
          </p:cNvPr>
          <p:cNvSpPr txBox="1">
            <a:spLocks noGrp="1"/>
          </p:cNvSpPr>
          <p:nvPr>
            <p:ph idx="4294967295"/>
          </p:nvPr>
        </p:nvSpPr>
        <p:spPr>
          <a:xfrm>
            <a:off x="3681529" y="1930929"/>
            <a:ext cx="7846438" cy="4251329"/>
          </a:xfrm>
        </p:spPr>
        <p:txBody>
          <a:bodyPr/>
          <a:lstStyle>
            <a:lvl1pPr>
              <a:defRPr/>
            </a:lvl1pPr>
            <a:lvl2pPr>
              <a:defRPr/>
            </a:lvl2pPr>
          </a:lstStyle>
          <a:p>
            <a:pPr lvl="0"/>
            <a:r>
              <a:rPr lang="nb-NO"/>
              <a:t>Brødtekst - størrelsen tilpasses tekstvolum</a:t>
            </a:r>
          </a:p>
          <a:p>
            <a:pPr lvl="0"/>
            <a:r>
              <a:rPr lang="nb-NO"/>
              <a:t>Font Arial Nova Cond</a:t>
            </a:r>
          </a:p>
        </p:txBody>
      </p:sp>
      <p:pic>
        <p:nvPicPr>
          <p:cNvPr id="6" name="Bilde 14">
            <a:extLst>
              <a:ext uri="{FF2B5EF4-FFF2-40B4-BE49-F238E27FC236}">
                <a16:creationId xmlns:a16="http://schemas.microsoft.com/office/drawing/2014/main" id="{6A5F0CB6-4685-4B02-9783-2FA75417AF10}"/>
              </a:ext>
            </a:extLst>
          </p:cNvPr>
          <p:cNvPicPr>
            <a:picLocks noChangeAspect="1"/>
          </p:cNvPicPr>
          <p:nvPr/>
        </p:nvPicPr>
        <p:blipFill>
          <a:blip r:embed="rId4"/>
          <a:stretch>
            <a:fillRect/>
          </a:stretch>
        </p:blipFill>
        <p:spPr>
          <a:xfrm>
            <a:off x="3681529" y="1373511"/>
            <a:ext cx="7846438" cy="139656"/>
          </a:xfrm>
          <a:prstGeom prst="rect">
            <a:avLst/>
          </a:prstGeom>
          <a:noFill/>
          <a:ln cap="flat">
            <a:noFill/>
          </a:ln>
        </p:spPr>
      </p:pic>
      <p:sp>
        <p:nvSpPr>
          <p:cNvPr id="8" name="Plassholder for tittel 17">
            <a:extLst>
              <a:ext uri="{FF2B5EF4-FFF2-40B4-BE49-F238E27FC236}">
                <a16:creationId xmlns:a16="http://schemas.microsoft.com/office/drawing/2014/main" id="{575FD3C3-5720-4EF0-904D-F9E642F1B0B6}"/>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extLst>
      <p:ext uri="{BB962C8B-B14F-4D97-AF65-F5344CB8AC3E}">
        <p14:creationId xmlns:p14="http://schemas.microsoft.com/office/powerpoint/2010/main" val="35555287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ilde 4 Grå">
    <p:spTree>
      <p:nvGrpSpPr>
        <p:cNvPr id="1" name=""/>
        <p:cNvGrpSpPr/>
        <p:nvPr/>
      </p:nvGrpSpPr>
      <p:grpSpPr>
        <a:xfrm>
          <a:off x="0" y="0"/>
          <a:ext cx="0" cy="0"/>
          <a:chOff x="0" y="0"/>
          <a:chExt cx="0" cy="0"/>
        </a:xfrm>
      </p:grpSpPr>
      <p:pic>
        <p:nvPicPr>
          <p:cNvPr id="2" name="Bilde 11" descr="Et bilde som inneholder foto, mann, hvit&#10;&#10;Automatisk generert beskrivelse">
            <a:extLst>
              <a:ext uri="{FF2B5EF4-FFF2-40B4-BE49-F238E27FC236}">
                <a16:creationId xmlns:a16="http://schemas.microsoft.com/office/drawing/2014/main" id="{011A8265-A99E-4156-8791-274EB7E3C6AF}"/>
              </a:ext>
            </a:extLst>
          </p:cNvPr>
          <p:cNvPicPr>
            <a:picLocks noChangeAspect="1"/>
          </p:cNvPicPr>
          <p:nvPr/>
        </p:nvPicPr>
        <p:blipFill>
          <a:blip r:embed="rId2"/>
          <a:stretch>
            <a:fillRect/>
          </a:stretch>
        </p:blipFill>
        <p:spPr>
          <a:xfrm>
            <a:off x="0" y="0"/>
            <a:ext cx="4843659" cy="6858000"/>
          </a:xfrm>
          <a:prstGeom prst="rect">
            <a:avLst/>
          </a:prstGeom>
          <a:noFill/>
          <a:ln cap="flat">
            <a:noFill/>
          </a:ln>
        </p:spPr>
      </p:pic>
      <p:pic>
        <p:nvPicPr>
          <p:cNvPr id="3" name="Bilde 5" descr="Et bilde som inneholder bord&#10;&#10;Automatisk generert beskrivelse">
            <a:extLst>
              <a:ext uri="{FF2B5EF4-FFF2-40B4-BE49-F238E27FC236}">
                <a16:creationId xmlns:a16="http://schemas.microsoft.com/office/drawing/2014/main" id="{D6F2918E-6091-4A04-9C75-06A64DC851A5}"/>
              </a:ext>
            </a:extLst>
          </p:cNvPr>
          <p:cNvPicPr>
            <a:picLocks noChangeAspect="1"/>
          </p:cNvPicPr>
          <p:nvPr/>
        </p:nvPicPr>
        <p:blipFill>
          <a:blip r:embed="rId3"/>
          <a:stretch>
            <a:fillRect/>
          </a:stretch>
        </p:blipFill>
        <p:spPr>
          <a:xfrm>
            <a:off x="9022686" y="6322143"/>
            <a:ext cx="2505282" cy="316409"/>
          </a:xfrm>
          <a:prstGeom prst="rect">
            <a:avLst/>
          </a:prstGeom>
          <a:noFill/>
          <a:ln cap="flat">
            <a:noFill/>
          </a:ln>
        </p:spPr>
      </p:pic>
      <p:sp>
        <p:nvSpPr>
          <p:cNvPr id="5" name="Plassholder for innhold 19">
            <a:extLst>
              <a:ext uri="{FF2B5EF4-FFF2-40B4-BE49-F238E27FC236}">
                <a16:creationId xmlns:a16="http://schemas.microsoft.com/office/drawing/2014/main" id="{8737F17B-4942-49A8-AEE9-A4E67EBE20AB}"/>
              </a:ext>
            </a:extLst>
          </p:cNvPr>
          <p:cNvSpPr txBox="1">
            <a:spLocks noGrp="1"/>
          </p:cNvSpPr>
          <p:nvPr>
            <p:ph idx="4294967295"/>
          </p:nvPr>
        </p:nvSpPr>
        <p:spPr>
          <a:xfrm>
            <a:off x="3681529" y="1930929"/>
            <a:ext cx="7846438" cy="4251329"/>
          </a:xfrm>
        </p:spPr>
        <p:txBody>
          <a:bodyPr/>
          <a:lstStyle>
            <a:lvl1pPr>
              <a:defRPr/>
            </a:lvl1pPr>
            <a:lvl2pPr>
              <a:defRPr/>
            </a:lvl2pPr>
          </a:lstStyle>
          <a:p>
            <a:pPr lvl="0"/>
            <a:r>
              <a:rPr lang="nb-NO"/>
              <a:t>Brødtekst - størrelsen tilpasses tekstvolum</a:t>
            </a:r>
          </a:p>
          <a:p>
            <a:pPr lvl="0"/>
            <a:r>
              <a:rPr lang="nb-NO"/>
              <a:t>Font Arial Nova Cond</a:t>
            </a:r>
          </a:p>
        </p:txBody>
      </p:sp>
      <p:pic>
        <p:nvPicPr>
          <p:cNvPr id="6" name="Bilde 14">
            <a:extLst>
              <a:ext uri="{FF2B5EF4-FFF2-40B4-BE49-F238E27FC236}">
                <a16:creationId xmlns:a16="http://schemas.microsoft.com/office/drawing/2014/main" id="{5B185F11-1632-4754-85E9-65C5CD759DB5}"/>
              </a:ext>
            </a:extLst>
          </p:cNvPr>
          <p:cNvPicPr>
            <a:picLocks noChangeAspect="1"/>
          </p:cNvPicPr>
          <p:nvPr/>
        </p:nvPicPr>
        <p:blipFill>
          <a:blip r:embed="rId4"/>
          <a:stretch>
            <a:fillRect/>
          </a:stretch>
        </p:blipFill>
        <p:spPr>
          <a:xfrm>
            <a:off x="3681529" y="1382965"/>
            <a:ext cx="7846438" cy="127787"/>
          </a:xfrm>
          <a:prstGeom prst="rect">
            <a:avLst/>
          </a:prstGeom>
          <a:noFill/>
          <a:ln cap="flat">
            <a:noFill/>
          </a:ln>
        </p:spPr>
      </p:pic>
      <p:sp>
        <p:nvSpPr>
          <p:cNvPr id="8" name="Plassholder for tittel 17">
            <a:extLst>
              <a:ext uri="{FF2B5EF4-FFF2-40B4-BE49-F238E27FC236}">
                <a16:creationId xmlns:a16="http://schemas.microsoft.com/office/drawing/2014/main" id="{0FB248D0-D3E4-450C-ADDC-2009439D4CFE}"/>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extLst>
      <p:ext uri="{BB962C8B-B14F-4D97-AF65-F5344CB8AC3E}">
        <p14:creationId xmlns:p14="http://schemas.microsoft.com/office/powerpoint/2010/main" val="29617835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ilde 5 Blå">
    <p:spTree>
      <p:nvGrpSpPr>
        <p:cNvPr id="1" name=""/>
        <p:cNvGrpSpPr/>
        <p:nvPr/>
      </p:nvGrpSpPr>
      <p:grpSpPr>
        <a:xfrm>
          <a:off x="0" y="0"/>
          <a:ext cx="0" cy="0"/>
          <a:chOff x="0" y="0"/>
          <a:chExt cx="0" cy="0"/>
        </a:xfrm>
      </p:grpSpPr>
      <p:pic>
        <p:nvPicPr>
          <p:cNvPr id="2" name="Bilde 7" descr="Et bilde som inneholder mann, stor, fly, stående&#10;&#10;Automatisk generert beskrivelse">
            <a:extLst>
              <a:ext uri="{FF2B5EF4-FFF2-40B4-BE49-F238E27FC236}">
                <a16:creationId xmlns:a16="http://schemas.microsoft.com/office/drawing/2014/main" id="{85BB54CB-7D18-4845-8E05-79E4B0AC1A3C}"/>
              </a:ext>
            </a:extLst>
          </p:cNvPr>
          <p:cNvPicPr>
            <a:picLocks noChangeAspect="1"/>
          </p:cNvPicPr>
          <p:nvPr/>
        </p:nvPicPr>
        <p:blipFill>
          <a:blip r:embed="rId2"/>
          <a:stretch>
            <a:fillRect/>
          </a:stretch>
        </p:blipFill>
        <p:spPr>
          <a:xfrm>
            <a:off x="0" y="2847974"/>
            <a:ext cx="3800878" cy="4010025"/>
          </a:xfrm>
          <a:prstGeom prst="rect">
            <a:avLst/>
          </a:prstGeom>
          <a:noFill/>
          <a:ln cap="flat">
            <a:noFill/>
          </a:ln>
        </p:spPr>
      </p:pic>
      <p:pic>
        <p:nvPicPr>
          <p:cNvPr id="3" name="Bilde 5" descr="Et bilde som inneholder bord&#10;&#10;Automatisk generert beskrivelse">
            <a:extLst>
              <a:ext uri="{FF2B5EF4-FFF2-40B4-BE49-F238E27FC236}">
                <a16:creationId xmlns:a16="http://schemas.microsoft.com/office/drawing/2014/main" id="{6E6796D1-FC5C-4B1E-B2E3-860496802B6B}"/>
              </a:ext>
            </a:extLst>
          </p:cNvPr>
          <p:cNvPicPr>
            <a:picLocks noChangeAspect="1"/>
          </p:cNvPicPr>
          <p:nvPr/>
        </p:nvPicPr>
        <p:blipFill>
          <a:blip r:embed="rId3"/>
          <a:stretch>
            <a:fillRect/>
          </a:stretch>
        </p:blipFill>
        <p:spPr>
          <a:xfrm>
            <a:off x="9022686" y="6322143"/>
            <a:ext cx="2505282" cy="316409"/>
          </a:xfrm>
          <a:prstGeom prst="rect">
            <a:avLst/>
          </a:prstGeom>
          <a:noFill/>
          <a:ln cap="flat">
            <a:noFill/>
          </a:ln>
        </p:spPr>
      </p:pic>
      <p:sp>
        <p:nvSpPr>
          <p:cNvPr id="5" name="Plassholder for innhold 19">
            <a:extLst>
              <a:ext uri="{FF2B5EF4-FFF2-40B4-BE49-F238E27FC236}">
                <a16:creationId xmlns:a16="http://schemas.microsoft.com/office/drawing/2014/main" id="{9924C15C-EFB3-484A-9A69-8CB948905035}"/>
              </a:ext>
            </a:extLst>
          </p:cNvPr>
          <p:cNvSpPr txBox="1">
            <a:spLocks noGrp="1"/>
          </p:cNvSpPr>
          <p:nvPr>
            <p:ph idx="4294967295"/>
          </p:nvPr>
        </p:nvSpPr>
        <p:spPr>
          <a:xfrm>
            <a:off x="3681529" y="1930929"/>
            <a:ext cx="7846438" cy="4251329"/>
          </a:xfrm>
        </p:spPr>
        <p:txBody>
          <a:bodyPr/>
          <a:lstStyle>
            <a:lvl1pPr>
              <a:defRPr/>
            </a:lvl1pPr>
            <a:lvl2pPr>
              <a:defRPr/>
            </a:lvl2pPr>
          </a:lstStyle>
          <a:p>
            <a:pPr lvl="0"/>
            <a:r>
              <a:rPr lang="nb-NO"/>
              <a:t>Brødtekst - størrelsen tilpasses tekstvolum</a:t>
            </a:r>
          </a:p>
          <a:p>
            <a:pPr lvl="0"/>
            <a:r>
              <a:rPr lang="nb-NO"/>
              <a:t>Font Arial Nova Cond</a:t>
            </a:r>
          </a:p>
        </p:txBody>
      </p:sp>
      <p:pic>
        <p:nvPicPr>
          <p:cNvPr id="6" name="Bilde 10">
            <a:extLst>
              <a:ext uri="{FF2B5EF4-FFF2-40B4-BE49-F238E27FC236}">
                <a16:creationId xmlns:a16="http://schemas.microsoft.com/office/drawing/2014/main" id="{20A2C07B-D2EE-41B4-A031-E8B83AD64FFC}"/>
              </a:ext>
            </a:extLst>
          </p:cNvPr>
          <p:cNvPicPr>
            <a:picLocks noChangeAspect="1"/>
          </p:cNvPicPr>
          <p:nvPr/>
        </p:nvPicPr>
        <p:blipFill>
          <a:blip r:embed="rId4"/>
          <a:stretch>
            <a:fillRect/>
          </a:stretch>
        </p:blipFill>
        <p:spPr>
          <a:xfrm>
            <a:off x="3681529" y="1382965"/>
            <a:ext cx="7846438" cy="127787"/>
          </a:xfrm>
          <a:prstGeom prst="rect">
            <a:avLst/>
          </a:prstGeom>
          <a:noFill/>
          <a:ln cap="flat">
            <a:noFill/>
          </a:ln>
        </p:spPr>
      </p:pic>
      <p:sp>
        <p:nvSpPr>
          <p:cNvPr id="8" name="Plassholder for tittel 17">
            <a:extLst>
              <a:ext uri="{FF2B5EF4-FFF2-40B4-BE49-F238E27FC236}">
                <a16:creationId xmlns:a16="http://schemas.microsoft.com/office/drawing/2014/main" id="{13D86BE3-05D5-43B1-9BF3-AEC515C1F02B}"/>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extLst>
      <p:ext uri="{BB962C8B-B14F-4D97-AF65-F5344CB8AC3E}">
        <p14:creationId xmlns:p14="http://schemas.microsoft.com/office/powerpoint/2010/main" val="32858275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ilde 5 Blålilla">
    <p:spTree>
      <p:nvGrpSpPr>
        <p:cNvPr id="1" name=""/>
        <p:cNvGrpSpPr/>
        <p:nvPr/>
      </p:nvGrpSpPr>
      <p:grpSpPr>
        <a:xfrm>
          <a:off x="0" y="0"/>
          <a:ext cx="0" cy="0"/>
          <a:chOff x="0" y="0"/>
          <a:chExt cx="0" cy="0"/>
        </a:xfrm>
      </p:grpSpPr>
      <p:pic>
        <p:nvPicPr>
          <p:cNvPr id="2" name="Bilde 14">
            <a:extLst>
              <a:ext uri="{FF2B5EF4-FFF2-40B4-BE49-F238E27FC236}">
                <a16:creationId xmlns:a16="http://schemas.microsoft.com/office/drawing/2014/main" id="{A42AD2B3-ED45-4CA9-B0B6-A7838301C061}"/>
              </a:ext>
            </a:extLst>
          </p:cNvPr>
          <p:cNvPicPr>
            <a:picLocks noChangeAspect="1"/>
          </p:cNvPicPr>
          <p:nvPr/>
        </p:nvPicPr>
        <p:blipFill>
          <a:blip r:embed="rId2"/>
          <a:stretch>
            <a:fillRect/>
          </a:stretch>
        </p:blipFill>
        <p:spPr>
          <a:xfrm>
            <a:off x="0" y="3143250"/>
            <a:ext cx="3521003" cy="3714750"/>
          </a:xfrm>
          <a:prstGeom prst="rect">
            <a:avLst/>
          </a:prstGeom>
          <a:noFill/>
          <a:ln cap="flat">
            <a:noFill/>
          </a:ln>
        </p:spPr>
      </p:pic>
      <p:pic>
        <p:nvPicPr>
          <p:cNvPr id="3" name="Bilde 5" descr="Et bilde som inneholder bord&#10;&#10;Automatisk generert beskrivelse">
            <a:extLst>
              <a:ext uri="{FF2B5EF4-FFF2-40B4-BE49-F238E27FC236}">
                <a16:creationId xmlns:a16="http://schemas.microsoft.com/office/drawing/2014/main" id="{842EE1ED-06CF-4A0C-845B-670B2C98E673}"/>
              </a:ext>
            </a:extLst>
          </p:cNvPr>
          <p:cNvPicPr>
            <a:picLocks noChangeAspect="1"/>
          </p:cNvPicPr>
          <p:nvPr/>
        </p:nvPicPr>
        <p:blipFill>
          <a:blip r:embed="rId3"/>
          <a:stretch>
            <a:fillRect/>
          </a:stretch>
        </p:blipFill>
        <p:spPr>
          <a:xfrm>
            <a:off x="9022686" y="6322143"/>
            <a:ext cx="2505282" cy="316409"/>
          </a:xfrm>
          <a:prstGeom prst="rect">
            <a:avLst/>
          </a:prstGeom>
          <a:noFill/>
          <a:ln cap="flat">
            <a:noFill/>
          </a:ln>
        </p:spPr>
      </p:pic>
      <p:sp>
        <p:nvSpPr>
          <p:cNvPr id="5" name="Plassholder for innhold 19">
            <a:extLst>
              <a:ext uri="{FF2B5EF4-FFF2-40B4-BE49-F238E27FC236}">
                <a16:creationId xmlns:a16="http://schemas.microsoft.com/office/drawing/2014/main" id="{10DA47C9-A4D5-4020-9FEE-E71BF2E4FEA2}"/>
              </a:ext>
            </a:extLst>
          </p:cNvPr>
          <p:cNvSpPr txBox="1">
            <a:spLocks noGrp="1"/>
          </p:cNvSpPr>
          <p:nvPr>
            <p:ph idx="4294967295"/>
          </p:nvPr>
        </p:nvSpPr>
        <p:spPr>
          <a:xfrm>
            <a:off x="3681529" y="1930929"/>
            <a:ext cx="7846438" cy="4251329"/>
          </a:xfrm>
        </p:spPr>
        <p:txBody>
          <a:bodyPr/>
          <a:lstStyle>
            <a:lvl1pPr>
              <a:defRPr/>
            </a:lvl1pPr>
            <a:lvl2pPr>
              <a:defRPr/>
            </a:lvl2pPr>
          </a:lstStyle>
          <a:p>
            <a:pPr lvl="0"/>
            <a:r>
              <a:rPr lang="nb-NO"/>
              <a:t>Brødtekst - størrelsen tilpasses tekstvolum</a:t>
            </a:r>
          </a:p>
          <a:p>
            <a:pPr lvl="0"/>
            <a:r>
              <a:rPr lang="nb-NO"/>
              <a:t>Font Arial Nova Cond</a:t>
            </a:r>
          </a:p>
        </p:txBody>
      </p:sp>
      <p:pic>
        <p:nvPicPr>
          <p:cNvPr id="6" name="Bilde 10">
            <a:extLst>
              <a:ext uri="{FF2B5EF4-FFF2-40B4-BE49-F238E27FC236}">
                <a16:creationId xmlns:a16="http://schemas.microsoft.com/office/drawing/2014/main" id="{8C3BFD28-3A1D-4F8D-A5FA-CCC691BE52C3}"/>
              </a:ext>
            </a:extLst>
          </p:cNvPr>
          <p:cNvPicPr>
            <a:picLocks noChangeAspect="1"/>
          </p:cNvPicPr>
          <p:nvPr/>
        </p:nvPicPr>
        <p:blipFill>
          <a:blip r:embed="rId4"/>
          <a:stretch>
            <a:fillRect/>
          </a:stretch>
        </p:blipFill>
        <p:spPr>
          <a:xfrm>
            <a:off x="3681529" y="1373511"/>
            <a:ext cx="7846438" cy="139656"/>
          </a:xfrm>
          <a:prstGeom prst="rect">
            <a:avLst/>
          </a:prstGeom>
          <a:noFill/>
          <a:ln cap="flat">
            <a:noFill/>
          </a:ln>
        </p:spPr>
      </p:pic>
      <p:sp>
        <p:nvSpPr>
          <p:cNvPr id="8" name="Plassholder for tittel 17">
            <a:extLst>
              <a:ext uri="{FF2B5EF4-FFF2-40B4-BE49-F238E27FC236}">
                <a16:creationId xmlns:a16="http://schemas.microsoft.com/office/drawing/2014/main" id="{7F950FF8-ED8D-4B6A-BC80-8BF0330C30BC}"/>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extLst>
      <p:ext uri="{BB962C8B-B14F-4D97-AF65-F5344CB8AC3E}">
        <p14:creationId xmlns:p14="http://schemas.microsoft.com/office/powerpoint/2010/main" val="38096893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ilde 5 Orange">
    <p:spTree>
      <p:nvGrpSpPr>
        <p:cNvPr id="1" name=""/>
        <p:cNvGrpSpPr/>
        <p:nvPr/>
      </p:nvGrpSpPr>
      <p:grpSpPr>
        <a:xfrm>
          <a:off x="0" y="0"/>
          <a:ext cx="0" cy="0"/>
          <a:chOff x="0" y="0"/>
          <a:chExt cx="0" cy="0"/>
        </a:xfrm>
      </p:grpSpPr>
      <p:pic>
        <p:nvPicPr>
          <p:cNvPr id="2" name="Bilde 7">
            <a:extLst>
              <a:ext uri="{FF2B5EF4-FFF2-40B4-BE49-F238E27FC236}">
                <a16:creationId xmlns:a16="http://schemas.microsoft.com/office/drawing/2014/main" id="{A24D380D-87D8-49BC-9A54-F2B8DCB6B19F}"/>
              </a:ext>
            </a:extLst>
          </p:cNvPr>
          <p:cNvPicPr>
            <a:picLocks noChangeAspect="1"/>
          </p:cNvPicPr>
          <p:nvPr/>
        </p:nvPicPr>
        <p:blipFill>
          <a:blip r:embed="rId2"/>
          <a:stretch>
            <a:fillRect/>
          </a:stretch>
        </p:blipFill>
        <p:spPr>
          <a:xfrm>
            <a:off x="0" y="-10890"/>
            <a:ext cx="6500314" cy="6858000"/>
          </a:xfrm>
          <a:prstGeom prst="rect">
            <a:avLst/>
          </a:prstGeom>
          <a:noFill/>
          <a:ln cap="flat">
            <a:noFill/>
          </a:ln>
        </p:spPr>
      </p:pic>
      <p:pic>
        <p:nvPicPr>
          <p:cNvPr id="3" name="Bilde 5" descr="Et bilde som inneholder bord&#10;&#10;Automatisk generert beskrivelse">
            <a:extLst>
              <a:ext uri="{FF2B5EF4-FFF2-40B4-BE49-F238E27FC236}">
                <a16:creationId xmlns:a16="http://schemas.microsoft.com/office/drawing/2014/main" id="{EC98B73A-C417-4675-8A49-10564002ED11}"/>
              </a:ext>
            </a:extLst>
          </p:cNvPr>
          <p:cNvPicPr>
            <a:picLocks noChangeAspect="1"/>
          </p:cNvPicPr>
          <p:nvPr/>
        </p:nvPicPr>
        <p:blipFill>
          <a:blip r:embed="rId3"/>
          <a:stretch>
            <a:fillRect/>
          </a:stretch>
        </p:blipFill>
        <p:spPr>
          <a:xfrm>
            <a:off x="9022686" y="6322143"/>
            <a:ext cx="2505282" cy="316409"/>
          </a:xfrm>
          <a:prstGeom prst="rect">
            <a:avLst/>
          </a:prstGeom>
          <a:noFill/>
          <a:ln cap="flat">
            <a:noFill/>
          </a:ln>
        </p:spPr>
      </p:pic>
      <p:sp>
        <p:nvSpPr>
          <p:cNvPr id="5" name="Plassholder for innhold 19">
            <a:extLst>
              <a:ext uri="{FF2B5EF4-FFF2-40B4-BE49-F238E27FC236}">
                <a16:creationId xmlns:a16="http://schemas.microsoft.com/office/drawing/2014/main" id="{A52B1C2A-37B5-4118-B7F2-244EE0002A99}"/>
              </a:ext>
            </a:extLst>
          </p:cNvPr>
          <p:cNvSpPr txBox="1">
            <a:spLocks noGrp="1"/>
          </p:cNvSpPr>
          <p:nvPr>
            <p:ph idx="4294967295"/>
          </p:nvPr>
        </p:nvSpPr>
        <p:spPr>
          <a:xfrm>
            <a:off x="3681529" y="1925479"/>
            <a:ext cx="7846438" cy="4251329"/>
          </a:xfrm>
        </p:spPr>
        <p:txBody>
          <a:bodyPr/>
          <a:lstStyle>
            <a:lvl1pPr>
              <a:defRPr/>
            </a:lvl1pPr>
            <a:lvl2pPr>
              <a:defRPr/>
            </a:lvl2pPr>
          </a:lstStyle>
          <a:p>
            <a:pPr lvl="0"/>
            <a:r>
              <a:rPr lang="nb-NO"/>
              <a:t>Brødtekst - størrelsen tilpasses tekstvolum</a:t>
            </a:r>
          </a:p>
          <a:p>
            <a:pPr lvl="0"/>
            <a:r>
              <a:rPr lang="nb-NO"/>
              <a:t>Font Arial Nova Cond</a:t>
            </a:r>
          </a:p>
        </p:txBody>
      </p:sp>
      <p:pic>
        <p:nvPicPr>
          <p:cNvPr id="6" name="Bilde 10">
            <a:extLst>
              <a:ext uri="{FF2B5EF4-FFF2-40B4-BE49-F238E27FC236}">
                <a16:creationId xmlns:a16="http://schemas.microsoft.com/office/drawing/2014/main" id="{6F133244-D33A-4917-AAB4-6B1B6741BD47}"/>
              </a:ext>
            </a:extLst>
          </p:cNvPr>
          <p:cNvPicPr>
            <a:picLocks noChangeAspect="1"/>
          </p:cNvPicPr>
          <p:nvPr/>
        </p:nvPicPr>
        <p:blipFill>
          <a:blip r:embed="rId4"/>
          <a:stretch>
            <a:fillRect/>
          </a:stretch>
        </p:blipFill>
        <p:spPr>
          <a:xfrm>
            <a:off x="3681529" y="1382965"/>
            <a:ext cx="7846438" cy="127787"/>
          </a:xfrm>
          <a:prstGeom prst="rect">
            <a:avLst/>
          </a:prstGeom>
          <a:noFill/>
          <a:ln cap="flat">
            <a:noFill/>
          </a:ln>
        </p:spPr>
      </p:pic>
      <p:sp>
        <p:nvSpPr>
          <p:cNvPr id="8" name="Plassholder for tittel 17">
            <a:extLst>
              <a:ext uri="{FF2B5EF4-FFF2-40B4-BE49-F238E27FC236}">
                <a16:creationId xmlns:a16="http://schemas.microsoft.com/office/drawing/2014/main" id="{743C9C05-C03C-44F6-8D58-1B6D069DE32C}"/>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extLst>
      <p:ext uri="{BB962C8B-B14F-4D97-AF65-F5344CB8AC3E}">
        <p14:creationId xmlns:p14="http://schemas.microsoft.com/office/powerpoint/2010/main" val="27269214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ilde 6 Blå">
    <p:spTree>
      <p:nvGrpSpPr>
        <p:cNvPr id="1" name=""/>
        <p:cNvGrpSpPr/>
        <p:nvPr/>
      </p:nvGrpSpPr>
      <p:grpSpPr>
        <a:xfrm>
          <a:off x="0" y="0"/>
          <a:ext cx="0" cy="0"/>
          <a:chOff x="0" y="0"/>
          <a:chExt cx="0" cy="0"/>
        </a:xfrm>
      </p:grpSpPr>
      <p:pic>
        <p:nvPicPr>
          <p:cNvPr id="2" name="Bilde 9" descr="Et bilde som inneholder mann, snø, vann, stående&#10;&#10;Automatisk generert beskrivelse">
            <a:extLst>
              <a:ext uri="{FF2B5EF4-FFF2-40B4-BE49-F238E27FC236}">
                <a16:creationId xmlns:a16="http://schemas.microsoft.com/office/drawing/2014/main" id="{AA0A2F36-2B9D-47E9-94C4-4698D982B4B2}"/>
              </a:ext>
            </a:extLst>
          </p:cNvPr>
          <p:cNvPicPr>
            <a:picLocks noChangeAspect="1"/>
          </p:cNvPicPr>
          <p:nvPr/>
        </p:nvPicPr>
        <p:blipFill>
          <a:blip r:embed="rId2"/>
          <a:stretch>
            <a:fillRect/>
          </a:stretch>
        </p:blipFill>
        <p:spPr>
          <a:xfrm>
            <a:off x="0" y="2009774"/>
            <a:ext cx="3936713" cy="4848225"/>
          </a:xfrm>
          <a:prstGeom prst="rect">
            <a:avLst/>
          </a:prstGeom>
          <a:noFill/>
          <a:ln cap="flat">
            <a:noFill/>
          </a:ln>
        </p:spPr>
      </p:pic>
      <p:pic>
        <p:nvPicPr>
          <p:cNvPr id="3" name="Bilde 5" descr="Et bilde som inneholder bord&#10;&#10;Automatisk generert beskrivelse">
            <a:extLst>
              <a:ext uri="{FF2B5EF4-FFF2-40B4-BE49-F238E27FC236}">
                <a16:creationId xmlns:a16="http://schemas.microsoft.com/office/drawing/2014/main" id="{F0D4DC07-4A62-4084-87E8-4E96F68BC9F7}"/>
              </a:ext>
            </a:extLst>
          </p:cNvPr>
          <p:cNvPicPr>
            <a:picLocks noChangeAspect="1"/>
          </p:cNvPicPr>
          <p:nvPr/>
        </p:nvPicPr>
        <p:blipFill>
          <a:blip r:embed="rId3"/>
          <a:stretch>
            <a:fillRect/>
          </a:stretch>
        </p:blipFill>
        <p:spPr>
          <a:xfrm>
            <a:off x="9022686" y="6322143"/>
            <a:ext cx="2505282" cy="316409"/>
          </a:xfrm>
          <a:prstGeom prst="rect">
            <a:avLst/>
          </a:prstGeom>
          <a:noFill/>
          <a:ln cap="flat">
            <a:noFill/>
          </a:ln>
        </p:spPr>
      </p:pic>
      <p:sp>
        <p:nvSpPr>
          <p:cNvPr id="5" name="Plassholder for innhold 19">
            <a:extLst>
              <a:ext uri="{FF2B5EF4-FFF2-40B4-BE49-F238E27FC236}">
                <a16:creationId xmlns:a16="http://schemas.microsoft.com/office/drawing/2014/main" id="{79221ABA-7F6B-457D-BFBE-09D51BE7E00A}"/>
              </a:ext>
            </a:extLst>
          </p:cNvPr>
          <p:cNvSpPr txBox="1">
            <a:spLocks noGrp="1"/>
          </p:cNvSpPr>
          <p:nvPr>
            <p:ph idx="4294967295"/>
          </p:nvPr>
        </p:nvSpPr>
        <p:spPr>
          <a:xfrm>
            <a:off x="3681529" y="1930929"/>
            <a:ext cx="7846438" cy="4251329"/>
          </a:xfrm>
        </p:spPr>
        <p:txBody>
          <a:bodyPr/>
          <a:lstStyle>
            <a:lvl1pPr>
              <a:defRPr/>
            </a:lvl1pPr>
            <a:lvl2pPr>
              <a:defRPr/>
            </a:lvl2pPr>
          </a:lstStyle>
          <a:p>
            <a:pPr lvl="0"/>
            <a:r>
              <a:rPr lang="nb-NO"/>
              <a:t>Brødtekst - størrelsen tilpasses tekstvolum</a:t>
            </a:r>
          </a:p>
          <a:p>
            <a:pPr lvl="0"/>
            <a:r>
              <a:rPr lang="nb-NO"/>
              <a:t>Font Arial Nova Cond</a:t>
            </a:r>
          </a:p>
        </p:txBody>
      </p:sp>
      <p:pic>
        <p:nvPicPr>
          <p:cNvPr id="6" name="Bilde 14">
            <a:extLst>
              <a:ext uri="{FF2B5EF4-FFF2-40B4-BE49-F238E27FC236}">
                <a16:creationId xmlns:a16="http://schemas.microsoft.com/office/drawing/2014/main" id="{44A6E234-5FFA-4324-9855-521774A99F09}"/>
              </a:ext>
            </a:extLst>
          </p:cNvPr>
          <p:cNvPicPr>
            <a:picLocks noChangeAspect="1"/>
          </p:cNvPicPr>
          <p:nvPr/>
        </p:nvPicPr>
        <p:blipFill>
          <a:blip r:embed="rId4"/>
          <a:stretch>
            <a:fillRect/>
          </a:stretch>
        </p:blipFill>
        <p:spPr>
          <a:xfrm>
            <a:off x="3681529" y="1382965"/>
            <a:ext cx="7846438" cy="127787"/>
          </a:xfrm>
          <a:prstGeom prst="rect">
            <a:avLst/>
          </a:prstGeom>
          <a:noFill/>
          <a:ln cap="flat">
            <a:noFill/>
          </a:ln>
        </p:spPr>
      </p:pic>
      <p:sp>
        <p:nvSpPr>
          <p:cNvPr id="8" name="Plassholder for tittel 17">
            <a:extLst>
              <a:ext uri="{FF2B5EF4-FFF2-40B4-BE49-F238E27FC236}">
                <a16:creationId xmlns:a16="http://schemas.microsoft.com/office/drawing/2014/main" id="{621F9F37-2A46-4CB3-ADB4-DDCC23F78828}"/>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extLst>
      <p:ext uri="{BB962C8B-B14F-4D97-AF65-F5344CB8AC3E}">
        <p14:creationId xmlns:p14="http://schemas.microsoft.com/office/powerpoint/2010/main" val="38773647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ilde 6 Grønn">
    <p:spTree>
      <p:nvGrpSpPr>
        <p:cNvPr id="1" name=""/>
        <p:cNvGrpSpPr/>
        <p:nvPr/>
      </p:nvGrpSpPr>
      <p:grpSpPr>
        <a:xfrm>
          <a:off x="0" y="0"/>
          <a:ext cx="0" cy="0"/>
          <a:chOff x="0" y="0"/>
          <a:chExt cx="0" cy="0"/>
        </a:xfrm>
      </p:grpSpPr>
      <p:pic>
        <p:nvPicPr>
          <p:cNvPr id="2" name="Bilde 7">
            <a:extLst>
              <a:ext uri="{FF2B5EF4-FFF2-40B4-BE49-F238E27FC236}">
                <a16:creationId xmlns:a16="http://schemas.microsoft.com/office/drawing/2014/main" id="{7C607728-7E88-4E71-BA90-FF9BA1BFCE2A}"/>
              </a:ext>
            </a:extLst>
          </p:cNvPr>
          <p:cNvPicPr>
            <a:picLocks noChangeAspect="1"/>
          </p:cNvPicPr>
          <p:nvPr/>
        </p:nvPicPr>
        <p:blipFill>
          <a:blip r:embed="rId2"/>
          <a:stretch>
            <a:fillRect/>
          </a:stretch>
        </p:blipFill>
        <p:spPr>
          <a:xfrm>
            <a:off x="-163284" y="-20747"/>
            <a:ext cx="5728432" cy="6878747"/>
          </a:xfrm>
          <a:prstGeom prst="rect">
            <a:avLst/>
          </a:prstGeom>
          <a:noFill/>
          <a:ln cap="flat">
            <a:noFill/>
          </a:ln>
        </p:spPr>
      </p:pic>
      <p:pic>
        <p:nvPicPr>
          <p:cNvPr id="3" name="Bilde 5" descr="Et bilde som inneholder bord&#10;&#10;Automatisk generert beskrivelse">
            <a:extLst>
              <a:ext uri="{FF2B5EF4-FFF2-40B4-BE49-F238E27FC236}">
                <a16:creationId xmlns:a16="http://schemas.microsoft.com/office/drawing/2014/main" id="{7E6E6458-18B9-421D-B491-0B58CCCC34F2}"/>
              </a:ext>
            </a:extLst>
          </p:cNvPr>
          <p:cNvPicPr>
            <a:picLocks noChangeAspect="1"/>
          </p:cNvPicPr>
          <p:nvPr/>
        </p:nvPicPr>
        <p:blipFill>
          <a:blip r:embed="rId3"/>
          <a:stretch>
            <a:fillRect/>
          </a:stretch>
        </p:blipFill>
        <p:spPr>
          <a:xfrm>
            <a:off x="9022686" y="6322143"/>
            <a:ext cx="2505282" cy="316409"/>
          </a:xfrm>
          <a:prstGeom prst="rect">
            <a:avLst/>
          </a:prstGeom>
          <a:noFill/>
          <a:ln cap="flat">
            <a:noFill/>
          </a:ln>
        </p:spPr>
      </p:pic>
      <p:sp>
        <p:nvSpPr>
          <p:cNvPr id="5" name="Plassholder for innhold 19">
            <a:extLst>
              <a:ext uri="{FF2B5EF4-FFF2-40B4-BE49-F238E27FC236}">
                <a16:creationId xmlns:a16="http://schemas.microsoft.com/office/drawing/2014/main" id="{84713213-A2E9-4EE8-B14B-385DE3B12E62}"/>
              </a:ext>
            </a:extLst>
          </p:cNvPr>
          <p:cNvSpPr txBox="1">
            <a:spLocks noGrp="1"/>
          </p:cNvSpPr>
          <p:nvPr>
            <p:ph idx="4294967295"/>
          </p:nvPr>
        </p:nvSpPr>
        <p:spPr>
          <a:xfrm>
            <a:off x="3681529" y="1930929"/>
            <a:ext cx="7846438" cy="4251329"/>
          </a:xfrm>
        </p:spPr>
        <p:txBody>
          <a:bodyPr/>
          <a:lstStyle>
            <a:lvl1pPr>
              <a:defRPr/>
            </a:lvl1pPr>
            <a:lvl2pPr>
              <a:defRPr/>
            </a:lvl2pPr>
          </a:lstStyle>
          <a:p>
            <a:pPr lvl="0"/>
            <a:r>
              <a:rPr lang="nb-NO"/>
              <a:t>Brødtekst - størrelsen tilpasses tekstvolum</a:t>
            </a:r>
          </a:p>
          <a:p>
            <a:pPr lvl="0"/>
            <a:r>
              <a:rPr lang="nb-NO"/>
              <a:t>Font Arial Nova Cond</a:t>
            </a:r>
          </a:p>
        </p:txBody>
      </p:sp>
      <p:pic>
        <p:nvPicPr>
          <p:cNvPr id="6" name="Bilde 10">
            <a:extLst>
              <a:ext uri="{FF2B5EF4-FFF2-40B4-BE49-F238E27FC236}">
                <a16:creationId xmlns:a16="http://schemas.microsoft.com/office/drawing/2014/main" id="{25709C63-DA40-42D1-BBC8-1C4F304F17A4}"/>
              </a:ext>
            </a:extLst>
          </p:cNvPr>
          <p:cNvPicPr>
            <a:picLocks noChangeAspect="1"/>
          </p:cNvPicPr>
          <p:nvPr/>
        </p:nvPicPr>
        <p:blipFill>
          <a:blip r:embed="rId4"/>
          <a:stretch>
            <a:fillRect/>
          </a:stretch>
        </p:blipFill>
        <p:spPr>
          <a:xfrm>
            <a:off x="3681529" y="1373511"/>
            <a:ext cx="7846438" cy="139656"/>
          </a:xfrm>
          <a:prstGeom prst="rect">
            <a:avLst/>
          </a:prstGeom>
          <a:noFill/>
          <a:ln cap="flat">
            <a:noFill/>
          </a:ln>
        </p:spPr>
      </p:pic>
      <p:sp>
        <p:nvSpPr>
          <p:cNvPr id="8" name="Plassholder for tittel 17">
            <a:extLst>
              <a:ext uri="{FF2B5EF4-FFF2-40B4-BE49-F238E27FC236}">
                <a16:creationId xmlns:a16="http://schemas.microsoft.com/office/drawing/2014/main" id="{F19A07E6-71C7-49D5-99A8-3CD583C1CF2A}"/>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extLst>
      <p:ext uri="{BB962C8B-B14F-4D97-AF65-F5344CB8AC3E}">
        <p14:creationId xmlns:p14="http://schemas.microsoft.com/office/powerpoint/2010/main" val="3299341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ilde 6 Orange">
    <p:spTree>
      <p:nvGrpSpPr>
        <p:cNvPr id="1" name=""/>
        <p:cNvGrpSpPr/>
        <p:nvPr/>
      </p:nvGrpSpPr>
      <p:grpSpPr>
        <a:xfrm>
          <a:off x="0" y="0"/>
          <a:ext cx="0" cy="0"/>
          <a:chOff x="0" y="0"/>
          <a:chExt cx="0" cy="0"/>
        </a:xfrm>
      </p:grpSpPr>
      <p:pic>
        <p:nvPicPr>
          <p:cNvPr id="2" name="Bilde 7" descr="Et bilde som inneholder hatt&#10;&#10;Automatisk generert beskrivelse">
            <a:extLst>
              <a:ext uri="{FF2B5EF4-FFF2-40B4-BE49-F238E27FC236}">
                <a16:creationId xmlns:a16="http://schemas.microsoft.com/office/drawing/2014/main" id="{7693CF44-4EC6-4DE7-BCC7-D4B8DB4BE065}"/>
              </a:ext>
            </a:extLst>
          </p:cNvPr>
          <p:cNvPicPr>
            <a:picLocks noChangeAspect="1"/>
          </p:cNvPicPr>
          <p:nvPr/>
        </p:nvPicPr>
        <p:blipFill>
          <a:blip r:embed="rId2"/>
          <a:stretch>
            <a:fillRect/>
          </a:stretch>
        </p:blipFill>
        <p:spPr>
          <a:xfrm>
            <a:off x="-119740" y="0"/>
            <a:ext cx="5660730" cy="6858000"/>
          </a:xfrm>
          <a:prstGeom prst="rect">
            <a:avLst/>
          </a:prstGeom>
          <a:noFill/>
          <a:ln cap="flat">
            <a:noFill/>
          </a:ln>
        </p:spPr>
      </p:pic>
      <p:pic>
        <p:nvPicPr>
          <p:cNvPr id="3" name="Bilde 5" descr="Et bilde som inneholder bord&#10;&#10;Automatisk generert beskrivelse">
            <a:extLst>
              <a:ext uri="{FF2B5EF4-FFF2-40B4-BE49-F238E27FC236}">
                <a16:creationId xmlns:a16="http://schemas.microsoft.com/office/drawing/2014/main" id="{C881E269-E692-4A6F-A260-4BE87A592F7D}"/>
              </a:ext>
            </a:extLst>
          </p:cNvPr>
          <p:cNvPicPr>
            <a:picLocks noChangeAspect="1"/>
          </p:cNvPicPr>
          <p:nvPr/>
        </p:nvPicPr>
        <p:blipFill>
          <a:blip r:embed="rId3"/>
          <a:stretch>
            <a:fillRect/>
          </a:stretch>
        </p:blipFill>
        <p:spPr>
          <a:xfrm>
            <a:off x="9022686" y="6322143"/>
            <a:ext cx="2505282" cy="316409"/>
          </a:xfrm>
          <a:prstGeom prst="rect">
            <a:avLst/>
          </a:prstGeom>
          <a:noFill/>
          <a:ln cap="flat">
            <a:noFill/>
          </a:ln>
        </p:spPr>
      </p:pic>
      <p:sp>
        <p:nvSpPr>
          <p:cNvPr id="5" name="Plassholder for innhold 19">
            <a:extLst>
              <a:ext uri="{FF2B5EF4-FFF2-40B4-BE49-F238E27FC236}">
                <a16:creationId xmlns:a16="http://schemas.microsoft.com/office/drawing/2014/main" id="{629B68B4-EE07-46A0-A0B7-22B368EDE3D3}"/>
              </a:ext>
            </a:extLst>
          </p:cNvPr>
          <p:cNvSpPr txBox="1">
            <a:spLocks noGrp="1"/>
          </p:cNvSpPr>
          <p:nvPr>
            <p:ph idx="4294967295"/>
          </p:nvPr>
        </p:nvSpPr>
        <p:spPr>
          <a:xfrm>
            <a:off x="3681529" y="1930929"/>
            <a:ext cx="7846438" cy="4251329"/>
          </a:xfrm>
        </p:spPr>
        <p:txBody>
          <a:bodyPr/>
          <a:lstStyle>
            <a:lvl1pPr>
              <a:defRPr/>
            </a:lvl1pPr>
            <a:lvl2pPr>
              <a:defRPr/>
            </a:lvl2pPr>
          </a:lstStyle>
          <a:p>
            <a:pPr lvl="0"/>
            <a:r>
              <a:rPr lang="nb-NO"/>
              <a:t>Brødtekst - størrelsen tilpasses tekstvolum</a:t>
            </a:r>
          </a:p>
          <a:p>
            <a:pPr lvl="0"/>
            <a:r>
              <a:rPr lang="nb-NO"/>
              <a:t>Font Arial Nova Cond</a:t>
            </a:r>
          </a:p>
        </p:txBody>
      </p:sp>
      <p:pic>
        <p:nvPicPr>
          <p:cNvPr id="6" name="Bilde 10">
            <a:extLst>
              <a:ext uri="{FF2B5EF4-FFF2-40B4-BE49-F238E27FC236}">
                <a16:creationId xmlns:a16="http://schemas.microsoft.com/office/drawing/2014/main" id="{29E53808-E081-43C9-ACA8-AE79CF805DBE}"/>
              </a:ext>
            </a:extLst>
          </p:cNvPr>
          <p:cNvPicPr>
            <a:picLocks noChangeAspect="1"/>
          </p:cNvPicPr>
          <p:nvPr/>
        </p:nvPicPr>
        <p:blipFill>
          <a:blip r:embed="rId4"/>
          <a:stretch>
            <a:fillRect/>
          </a:stretch>
        </p:blipFill>
        <p:spPr>
          <a:xfrm>
            <a:off x="3681529" y="1382965"/>
            <a:ext cx="7846438" cy="127787"/>
          </a:xfrm>
          <a:prstGeom prst="rect">
            <a:avLst/>
          </a:prstGeom>
          <a:noFill/>
          <a:ln cap="flat">
            <a:noFill/>
          </a:ln>
        </p:spPr>
      </p:pic>
      <p:sp>
        <p:nvSpPr>
          <p:cNvPr id="8" name="Plassholder for tittel 17">
            <a:extLst>
              <a:ext uri="{FF2B5EF4-FFF2-40B4-BE49-F238E27FC236}">
                <a16:creationId xmlns:a16="http://schemas.microsoft.com/office/drawing/2014/main" id="{33E91701-57FE-4F50-B985-7043FDA851D8}"/>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extLst>
      <p:ext uri="{BB962C8B-B14F-4D97-AF65-F5344CB8AC3E}">
        <p14:creationId xmlns:p14="http://schemas.microsoft.com/office/powerpoint/2010/main" val="36813191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ilde 7 Gull/grønt">
    <p:spTree>
      <p:nvGrpSpPr>
        <p:cNvPr id="1" name=""/>
        <p:cNvGrpSpPr/>
        <p:nvPr/>
      </p:nvGrpSpPr>
      <p:grpSpPr>
        <a:xfrm>
          <a:off x="0" y="0"/>
          <a:ext cx="0" cy="0"/>
          <a:chOff x="0" y="0"/>
          <a:chExt cx="0" cy="0"/>
        </a:xfrm>
      </p:grpSpPr>
      <p:pic>
        <p:nvPicPr>
          <p:cNvPr id="2" name="Bilde 7" descr="Et bilde som inneholder mann&#10;&#10;Automatisk generert beskrivelse">
            <a:extLst>
              <a:ext uri="{FF2B5EF4-FFF2-40B4-BE49-F238E27FC236}">
                <a16:creationId xmlns:a16="http://schemas.microsoft.com/office/drawing/2014/main" id="{9B1773FD-70CD-40EA-ACC8-57725A4B34DA}"/>
              </a:ext>
            </a:extLst>
          </p:cNvPr>
          <p:cNvPicPr>
            <a:picLocks noChangeAspect="1"/>
          </p:cNvPicPr>
          <p:nvPr/>
        </p:nvPicPr>
        <p:blipFill>
          <a:blip r:embed="rId2"/>
          <a:stretch>
            <a:fillRect/>
          </a:stretch>
        </p:blipFill>
        <p:spPr>
          <a:xfrm>
            <a:off x="19050" y="8045"/>
            <a:ext cx="5816237" cy="6849956"/>
          </a:xfrm>
          <a:prstGeom prst="rect">
            <a:avLst/>
          </a:prstGeom>
          <a:noFill/>
          <a:ln cap="flat">
            <a:noFill/>
          </a:ln>
        </p:spPr>
      </p:pic>
      <p:pic>
        <p:nvPicPr>
          <p:cNvPr id="3" name="Bilde 5" descr="Et bilde som inneholder bord&#10;&#10;Automatisk generert beskrivelse">
            <a:extLst>
              <a:ext uri="{FF2B5EF4-FFF2-40B4-BE49-F238E27FC236}">
                <a16:creationId xmlns:a16="http://schemas.microsoft.com/office/drawing/2014/main" id="{EF0E2AEE-E3AF-4A24-8AE6-F33864206F0B}"/>
              </a:ext>
            </a:extLst>
          </p:cNvPr>
          <p:cNvPicPr>
            <a:picLocks noChangeAspect="1"/>
          </p:cNvPicPr>
          <p:nvPr/>
        </p:nvPicPr>
        <p:blipFill>
          <a:blip r:embed="rId3"/>
          <a:stretch>
            <a:fillRect/>
          </a:stretch>
        </p:blipFill>
        <p:spPr>
          <a:xfrm>
            <a:off x="9022686" y="6322143"/>
            <a:ext cx="2505282" cy="316409"/>
          </a:xfrm>
          <a:prstGeom prst="rect">
            <a:avLst/>
          </a:prstGeom>
          <a:noFill/>
          <a:ln cap="flat">
            <a:noFill/>
          </a:ln>
        </p:spPr>
      </p:pic>
      <p:sp>
        <p:nvSpPr>
          <p:cNvPr id="5" name="Plassholder for innhold 19">
            <a:extLst>
              <a:ext uri="{FF2B5EF4-FFF2-40B4-BE49-F238E27FC236}">
                <a16:creationId xmlns:a16="http://schemas.microsoft.com/office/drawing/2014/main" id="{5313A270-D3C8-4126-A378-53FA3439765D}"/>
              </a:ext>
            </a:extLst>
          </p:cNvPr>
          <p:cNvSpPr txBox="1">
            <a:spLocks noGrp="1"/>
          </p:cNvSpPr>
          <p:nvPr>
            <p:ph idx="4294967295"/>
          </p:nvPr>
        </p:nvSpPr>
        <p:spPr>
          <a:xfrm>
            <a:off x="3681529" y="1930929"/>
            <a:ext cx="7846438" cy="4251329"/>
          </a:xfrm>
        </p:spPr>
        <p:txBody>
          <a:bodyPr/>
          <a:lstStyle>
            <a:lvl1pPr>
              <a:defRPr/>
            </a:lvl1pPr>
            <a:lvl2pPr>
              <a:defRPr/>
            </a:lvl2pPr>
          </a:lstStyle>
          <a:p>
            <a:pPr lvl="0"/>
            <a:r>
              <a:rPr lang="nb-NO"/>
              <a:t>Brødtekst - størrelsen tilpasses tekstvolum</a:t>
            </a:r>
          </a:p>
          <a:p>
            <a:pPr lvl="0"/>
            <a:r>
              <a:rPr lang="nb-NO"/>
              <a:t>Font Arial Nova Cond</a:t>
            </a:r>
          </a:p>
        </p:txBody>
      </p:sp>
      <p:pic>
        <p:nvPicPr>
          <p:cNvPr id="6" name="Bilde 15">
            <a:extLst>
              <a:ext uri="{FF2B5EF4-FFF2-40B4-BE49-F238E27FC236}">
                <a16:creationId xmlns:a16="http://schemas.microsoft.com/office/drawing/2014/main" id="{291F92C0-ACA0-4084-8C99-7D5DB35FEF09}"/>
              </a:ext>
            </a:extLst>
          </p:cNvPr>
          <p:cNvPicPr>
            <a:picLocks noChangeAspect="1"/>
          </p:cNvPicPr>
          <p:nvPr/>
        </p:nvPicPr>
        <p:blipFill>
          <a:blip r:embed="rId4"/>
          <a:stretch>
            <a:fillRect/>
          </a:stretch>
        </p:blipFill>
        <p:spPr>
          <a:xfrm>
            <a:off x="3681529" y="1391067"/>
            <a:ext cx="7846438" cy="131783"/>
          </a:xfrm>
          <a:prstGeom prst="rect">
            <a:avLst/>
          </a:prstGeom>
          <a:noFill/>
          <a:ln cap="flat">
            <a:noFill/>
          </a:ln>
        </p:spPr>
      </p:pic>
      <p:sp>
        <p:nvSpPr>
          <p:cNvPr id="8" name="Plassholder for tittel 17">
            <a:extLst>
              <a:ext uri="{FF2B5EF4-FFF2-40B4-BE49-F238E27FC236}">
                <a16:creationId xmlns:a16="http://schemas.microsoft.com/office/drawing/2014/main" id="{EEDFFDC5-B57D-4D32-BA5D-17A23A72A2E4}"/>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extLst>
      <p:ext uri="{BB962C8B-B14F-4D97-AF65-F5344CB8AC3E}">
        <p14:creationId xmlns:p14="http://schemas.microsoft.com/office/powerpoint/2010/main" val="30814218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ilde 7 Grå">
    <p:spTree>
      <p:nvGrpSpPr>
        <p:cNvPr id="1" name=""/>
        <p:cNvGrpSpPr/>
        <p:nvPr/>
      </p:nvGrpSpPr>
      <p:grpSpPr>
        <a:xfrm>
          <a:off x="0" y="0"/>
          <a:ext cx="0" cy="0"/>
          <a:chOff x="0" y="0"/>
          <a:chExt cx="0" cy="0"/>
        </a:xfrm>
      </p:grpSpPr>
      <p:pic>
        <p:nvPicPr>
          <p:cNvPr id="2" name="Bilde 10" descr="Et bilde som inneholder foto, mann, gammel, holder&#10;&#10;Automatisk generert beskrivelse">
            <a:extLst>
              <a:ext uri="{FF2B5EF4-FFF2-40B4-BE49-F238E27FC236}">
                <a16:creationId xmlns:a16="http://schemas.microsoft.com/office/drawing/2014/main" id="{0D366703-F11C-4347-AC6C-004A27E62F84}"/>
              </a:ext>
            </a:extLst>
          </p:cNvPr>
          <p:cNvPicPr>
            <a:picLocks noChangeAspect="1"/>
          </p:cNvPicPr>
          <p:nvPr/>
        </p:nvPicPr>
        <p:blipFill>
          <a:blip r:embed="rId2"/>
          <a:srcRect/>
          <a:stretch>
            <a:fillRect/>
          </a:stretch>
        </p:blipFill>
        <p:spPr>
          <a:xfrm>
            <a:off x="0" y="2606671"/>
            <a:ext cx="3829018" cy="4251329"/>
          </a:xfrm>
          <a:prstGeom prst="rect">
            <a:avLst/>
          </a:prstGeom>
          <a:noFill/>
          <a:ln cap="flat">
            <a:noFill/>
          </a:ln>
        </p:spPr>
      </p:pic>
      <p:pic>
        <p:nvPicPr>
          <p:cNvPr id="3" name="Bilde 5" descr="Et bilde som inneholder bord&#10;&#10;Automatisk generert beskrivelse">
            <a:extLst>
              <a:ext uri="{FF2B5EF4-FFF2-40B4-BE49-F238E27FC236}">
                <a16:creationId xmlns:a16="http://schemas.microsoft.com/office/drawing/2014/main" id="{5189037A-0EEB-4672-963B-F217DB1C0D79}"/>
              </a:ext>
            </a:extLst>
          </p:cNvPr>
          <p:cNvPicPr>
            <a:picLocks noChangeAspect="1"/>
          </p:cNvPicPr>
          <p:nvPr/>
        </p:nvPicPr>
        <p:blipFill>
          <a:blip r:embed="rId3"/>
          <a:stretch>
            <a:fillRect/>
          </a:stretch>
        </p:blipFill>
        <p:spPr>
          <a:xfrm>
            <a:off x="9022686" y="6322143"/>
            <a:ext cx="2505282" cy="316409"/>
          </a:xfrm>
          <a:prstGeom prst="rect">
            <a:avLst/>
          </a:prstGeom>
          <a:noFill/>
          <a:ln cap="flat">
            <a:noFill/>
          </a:ln>
        </p:spPr>
      </p:pic>
      <p:sp>
        <p:nvSpPr>
          <p:cNvPr id="5" name="Plassholder for innhold 19">
            <a:extLst>
              <a:ext uri="{FF2B5EF4-FFF2-40B4-BE49-F238E27FC236}">
                <a16:creationId xmlns:a16="http://schemas.microsoft.com/office/drawing/2014/main" id="{3B73C812-41EB-4CC0-8EC9-E9ADE0B5369A}"/>
              </a:ext>
            </a:extLst>
          </p:cNvPr>
          <p:cNvSpPr txBox="1">
            <a:spLocks noGrp="1"/>
          </p:cNvSpPr>
          <p:nvPr>
            <p:ph idx="4294967295"/>
          </p:nvPr>
        </p:nvSpPr>
        <p:spPr>
          <a:xfrm>
            <a:off x="3681529" y="1930929"/>
            <a:ext cx="7846438" cy="4251329"/>
          </a:xfrm>
        </p:spPr>
        <p:txBody>
          <a:bodyPr/>
          <a:lstStyle>
            <a:lvl1pPr>
              <a:defRPr/>
            </a:lvl1pPr>
            <a:lvl2pPr>
              <a:defRPr/>
            </a:lvl2pPr>
          </a:lstStyle>
          <a:p>
            <a:pPr lvl="0"/>
            <a:r>
              <a:rPr lang="nb-NO"/>
              <a:t>Brødtekst - størrelsen tilpasses tekstvolum</a:t>
            </a:r>
          </a:p>
          <a:p>
            <a:pPr lvl="0"/>
            <a:r>
              <a:rPr lang="nb-NO"/>
              <a:t>Font Arial Nova Cond</a:t>
            </a:r>
          </a:p>
        </p:txBody>
      </p:sp>
      <p:pic>
        <p:nvPicPr>
          <p:cNvPr id="6" name="Bilde 15">
            <a:extLst>
              <a:ext uri="{FF2B5EF4-FFF2-40B4-BE49-F238E27FC236}">
                <a16:creationId xmlns:a16="http://schemas.microsoft.com/office/drawing/2014/main" id="{80298699-8C25-47FA-AB10-D57FA0E2D1E0}"/>
              </a:ext>
            </a:extLst>
          </p:cNvPr>
          <p:cNvPicPr>
            <a:picLocks noChangeAspect="1"/>
          </p:cNvPicPr>
          <p:nvPr/>
        </p:nvPicPr>
        <p:blipFill>
          <a:blip r:embed="rId4"/>
          <a:stretch>
            <a:fillRect/>
          </a:stretch>
        </p:blipFill>
        <p:spPr>
          <a:xfrm>
            <a:off x="3681529" y="1373511"/>
            <a:ext cx="7846438" cy="139656"/>
          </a:xfrm>
          <a:prstGeom prst="rect">
            <a:avLst/>
          </a:prstGeom>
          <a:noFill/>
          <a:ln cap="flat">
            <a:noFill/>
          </a:ln>
        </p:spPr>
      </p:pic>
      <p:sp>
        <p:nvSpPr>
          <p:cNvPr id="8" name="Plassholder for tittel 17">
            <a:extLst>
              <a:ext uri="{FF2B5EF4-FFF2-40B4-BE49-F238E27FC236}">
                <a16:creationId xmlns:a16="http://schemas.microsoft.com/office/drawing/2014/main" id="{901471B1-956C-432D-A9FA-351D614E37C2}"/>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extLst>
      <p:ext uri="{BB962C8B-B14F-4D97-AF65-F5344CB8AC3E}">
        <p14:creationId xmlns:p14="http://schemas.microsoft.com/office/powerpoint/2010/main" val="37212903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e 7 Orange">
    <p:spTree>
      <p:nvGrpSpPr>
        <p:cNvPr id="1" name=""/>
        <p:cNvGrpSpPr/>
        <p:nvPr/>
      </p:nvGrpSpPr>
      <p:grpSpPr>
        <a:xfrm>
          <a:off x="0" y="0"/>
          <a:ext cx="0" cy="0"/>
          <a:chOff x="0" y="0"/>
          <a:chExt cx="0" cy="0"/>
        </a:xfrm>
      </p:grpSpPr>
      <p:pic>
        <p:nvPicPr>
          <p:cNvPr id="2" name="Bilde 10">
            <a:extLst>
              <a:ext uri="{FF2B5EF4-FFF2-40B4-BE49-F238E27FC236}">
                <a16:creationId xmlns:a16="http://schemas.microsoft.com/office/drawing/2014/main" id="{1B8BEA22-3193-4038-AAB6-8DA43A50AC0F}"/>
              </a:ext>
            </a:extLst>
          </p:cNvPr>
          <p:cNvPicPr>
            <a:picLocks noChangeAspect="1"/>
          </p:cNvPicPr>
          <p:nvPr/>
        </p:nvPicPr>
        <p:blipFill>
          <a:blip r:embed="rId2"/>
          <a:srcRect/>
          <a:stretch>
            <a:fillRect/>
          </a:stretch>
        </p:blipFill>
        <p:spPr>
          <a:xfrm>
            <a:off x="-21772" y="14248"/>
            <a:ext cx="5876929" cy="6843752"/>
          </a:xfrm>
          <a:prstGeom prst="rect">
            <a:avLst/>
          </a:prstGeom>
          <a:noFill/>
          <a:ln cap="flat">
            <a:noFill/>
          </a:ln>
        </p:spPr>
      </p:pic>
      <p:pic>
        <p:nvPicPr>
          <p:cNvPr id="3" name="Bilde 5" descr="Et bilde som inneholder bord&#10;&#10;Automatisk generert beskrivelse">
            <a:extLst>
              <a:ext uri="{FF2B5EF4-FFF2-40B4-BE49-F238E27FC236}">
                <a16:creationId xmlns:a16="http://schemas.microsoft.com/office/drawing/2014/main" id="{31836A8E-F36A-4E9A-B8A9-4D806D2E787B}"/>
              </a:ext>
            </a:extLst>
          </p:cNvPr>
          <p:cNvPicPr>
            <a:picLocks noChangeAspect="1"/>
          </p:cNvPicPr>
          <p:nvPr/>
        </p:nvPicPr>
        <p:blipFill>
          <a:blip r:embed="rId3"/>
          <a:stretch>
            <a:fillRect/>
          </a:stretch>
        </p:blipFill>
        <p:spPr>
          <a:xfrm>
            <a:off x="9022686" y="6322143"/>
            <a:ext cx="2505282" cy="316409"/>
          </a:xfrm>
          <a:prstGeom prst="rect">
            <a:avLst/>
          </a:prstGeom>
          <a:noFill/>
          <a:ln cap="flat">
            <a:noFill/>
          </a:ln>
        </p:spPr>
      </p:pic>
      <p:sp>
        <p:nvSpPr>
          <p:cNvPr id="5" name="Plassholder for innhold 19">
            <a:extLst>
              <a:ext uri="{FF2B5EF4-FFF2-40B4-BE49-F238E27FC236}">
                <a16:creationId xmlns:a16="http://schemas.microsoft.com/office/drawing/2014/main" id="{78A76D9F-9B04-4A03-8C86-B31E91BB7EA1}"/>
              </a:ext>
            </a:extLst>
          </p:cNvPr>
          <p:cNvSpPr txBox="1">
            <a:spLocks noGrp="1"/>
          </p:cNvSpPr>
          <p:nvPr>
            <p:ph idx="4294967295"/>
          </p:nvPr>
        </p:nvSpPr>
        <p:spPr>
          <a:xfrm>
            <a:off x="3681529" y="1930929"/>
            <a:ext cx="7846438" cy="4251329"/>
          </a:xfrm>
        </p:spPr>
        <p:txBody>
          <a:bodyPr/>
          <a:lstStyle>
            <a:lvl1pPr>
              <a:defRPr/>
            </a:lvl1pPr>
            <a:lvl2pPr>
              <a:defRPr/>
            </a:lvl2pPr>
          </a:lstStyle>
          <a:p>
            <a:pPr lvl="0"/>
            <a:r>
              <a:rPr lang="nb-NO" dirty="0"/>
              <a:t>Brødtekst - størrelsen tilpasses tekstvolum</a:t>
            </a:r>
          </a:p>
          <a:p>
            <a:pPr lvl="0"/>
            <a:r>
              <a:rPr lang="nb-NO" dirty="0"/>
              <a:t>Font Arial Nova </a:t>
            </a:r>
            <a:r>
              <a:rPr lang="nb-NO" dirty="0" err="1"/>
              <a:t>Cond</a:t>
            </a:r>
            <a:endParaRPr lang="nb-NO" dirty="0"/>
          </a:p>
        </p:txBody>
      </p:sp>
      <p:pic>
        <p:nvPicPr>
          <p:cNvPr id="6" name="Bilde 16">
            <a:extLst>
              <a:ext uri="{FF2B5EF4-FFF2-40B4-BE49-F238E27FC236}">
                <a16:creationId xmlns:a16="http://schemas.microsoft.com/office/drawing/2014/main" id="{B13D021D-4D5A-4988-A966-8FA8201D6BC5}"/>
              </a:ext>
            </a:extLst>
          </p:cNvPr>
          <p:cNvPicPr>
            <a:picLocks noChangeAspect="1"/>
          </p:cNvPicPr>
          <p:nvPr/>
        </p:nvPicPr>
        <p:blipFill>
          <a:blip r:embed="rId4"/>
          <a:stretch>
            <a:fillRect/>
          </a:stretch>
        </p:blipFill>
        <p:spPr>
          <a:xfrm>
            <a:off x="3681529" y="1383030"/>
            <a:ext cx="7846438" cy="131783"/>
          </a:xfrm>
          <a:prstGeom prst="rect">
            <a:avLst/>
          </a:prstGeom>
          <a:noFill/>
          <a:ln cap="flat">
            <a:noFill/>
          </a:ln>
        </p:spPr>
      </p:pic>
      <p:sp>
        <p:nvSpPr>
          <p:cNvPr id="8" name="Plassholder for tittel 17">
            <a:extLst>
              <a:ext uri="{FF2B5EF4-FFF2-40B4-BE49-F238E27FC236}">
                <a16:creationId xmlns:a16="http://schemas.microsoft.com/office/drawing/2014/main" id="{531931A1-94F9-4F7D-BB1A-0C5411EFB51C}"/>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extLst>
      <p:ext uri="{BB962C8B-B14F-4D97-AF65-F5344CB8AC3E}">
        <p14:creationId xmlns:p14="http://schemas.microsoft.com/office/powerpoint/2010/main" val="15088039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lde 8 Blå">
    <p:spTree>
      <p:nvGrpSpPr>
        <p:cNvPr id="1" name=""/>
        <p:cNvGrpSpPr/>
        <p:nvPr/>
      </p:nvGrpSpPr>
      <p:grpSpPr>
        <a:xfrm>
          <a:off x="0" y="0"/>
          <a:ext cx="0" cy="0"/>
          <a:chOff x="0" y="0"/>
          <a:chExt cx="0" cy="0"/>
        </a:xfrm>
      </p:grpSpPr>
      <p:pic>
        <p:nvPicPr>
          <p:cNvPr id="2" name="Bilde 7" descr="Et bilde som inneholder mann&#10;&#10;Automatisk generert beskrivelse">
            <a:extLst>
              <a:ext uri="{FF2B5EF4-FFF2-40B4-BE49-F238E27FC236}">
                <a16:creationId xmlns:a16="http://schemas.microsoft.com/office/drawing/2014/main" id="{616C3525-ADB3-4C8A-B9BA-498B55E6A887}"/>
              </a:ext>
            </a:extLst>
          </p:cNvPr>
          <p:cNvPicPr>
            <a:picLocks noChangeAspect="1"/>
          </p:cNvPicPr>
          <p:nvPr/>
        </p:nvPicPr>
        <p:blipFill>
          <a:blip r:embed="rId2"/>
          <a:stretch>
            <a:fillRect/>
          </a:stretch>
        </p:blipFill>
        <p:spPr>
          <a:xfrm>
            <a:off x="1" y="1510750"/>
            <a:ext cx="3169906" cy="5347249"/>
          </a:xfrm>
          <a:prstGeom prst="rect">
            <a:avLst/>
          </a:prstGeom>
          <a:noFill/>
          <a:ln cap="flat">
            <a:noFill/>
          </a:ln>
        </p:spPr>
      </p:pic>
      <p:pic>
        <p:nvPicPr>
          <p:cNvPr id="3" name="Bilde 5" descr="Et bilde som inneholder bord&#10;&#10;Automatisk generert beskrivelse">
            <a:extLst>
              <a:ext uri="{FF2B5EF4-FFF2-40B4-BE49-F238E27FC236}">
                <a16:creationId xmlns:a16="http://schemas.microsoft.com/office/drawing/2014/main" id="{C823292B-86C7-4A62-A769-429D00ED5AAD}"/>
              </a:ext>
            </a:extLst>
          </p:cNvPr>
          <p:cNvPicPr>
            <a:picLocks noChangeAspect="1"/>
          </p:cNvPicPr>
          <p:nvPr/>
        </p:nvPicPr>
        <p:blipFill>
          <a:blip r:embed="rId3"/>
          <a:stretch>
            <a:fillRect/>
          </a:stretch>
        </p:blipFill>
        <p:spPr>
          <a:xfrm>
            <a:off x="9022686" y="6322143"/>
            <a:ext cx="2505282" cy="316409"/>
          </a:xfrm>
          <a:prstGeom prst="rect">
            <a:avLst/>
          </a:prstGeom>
          <a:noFill/>
          <a:ln cap="flat">
            <a:noFill/>
          </a:ln>
        </p:spPr>
      </p:pic>
      <p:sp>
        <p:nvSpPr>
          <p:cNvPr id="5" name="Plassholder for innhold 19">
            <a:extLst>
              <a:ext uri="{FF2B5EF4-FFF2-40B4-BE49-F238E27FC236}">
                <a16:creationId xmlns:a16="http://schemas.microsoft.com/office/drawing/2014/main" id="{978B7374-07C9-4613-A66F-35E2693ED007}"/>
              </a:ext>
            </a:extLst>
          </p:cNvPr>
          <p:cNvSpPr txBox="1">
            <a:spLocks noGrp="1"/>
          </p:cNvSpPr>
          <p:nvPr>
            <p:ph idx="4294967295"/>
          </p:nvPr>
        </p:nvSpPr>
        <p:spPr>
          <a:xfrm>
            <a:off x="3681529" y="1930929"/>
            <a:ext cx="7846438" cy="4251329"/>
          </a:xfrm>
        </p:spPr>
        <p:txBody>
          <a:bodyPr/>
          <a:lstStyle>
            <a:lvl1pPr>
              <a:defRPr/>
            </a:lvl1pPr>
            <a:lvl2pPr>
              <a:defRPr/>
            </a:lvl2pPr>
          </a:lstStyle>
          <a:p>
            <a:pPr lvl="0"/>
            <a:r>
              <a:rPr lang="nb-NO"/>
              <a:t>Brødtekst - størrelsen tilpasses tekstvolum</a:t>
            </a:r>
          </a:p>
          <a:p>
            <a:pPr lvl="0"/>
            <a:r>
              <a:rPr lang="nb-NO"/>
              <a:t>Font Arial Nova Cond</a:t>
            </a:r>
          </a:p>
        </p:txBody>
      </p:sp>
      <p:pic>
        <p:nvPicPr>
          <p:cNvPr id="6" name="Bilde 10">
            <a:extLst>
              <a:ext uri="{FF2B5EF4-FFF2-40B4-BE49-F238E27FC236}">
                <a16:creationId xmlns:a16="http://schemas.microsoft.com/office/drawing/2014/main" id="{6F6D53FE-2C15-4D3D-BD37-95F8D4FF3E71}"/>
              </a:ext>
            </a:extLst>
          </p:cNvPr>
          <p:cNvPicPr>
            <a:picLocks noChangeAspect="1"/>
          </p:cNvPicPr>
          <p:nvPr/>
        </p:nvPicPr>
        <p:blipFill>
          <a:blip r:embed="rId4"/>
          <a:stretch>
            <a:fillRect/>
          </a:stretch>
        </p:blipFill>
        <p:spPr>
          <a:xfrm>
            <a:off x="3681529" y="1382965"/>
            <a:ext cx="7846438" cy="127787"/>
          </a:xfrm>
          <a:prstGeom prst="rect">
            <a:avLst/>
          </a:prstGeom>
          <a:noFill/>
          <a:ln cap="flat">
            <a:noFill/>
          </a:ln>
        </p:spPr>
      </p:pic>
      <p:sp>
        <p:nvSpPr>
          <p:cNvPr id="8" name="Plassholder for tittel 17">
            <a:extLst>
              <a:ext uri="{FF2B5EF4-FFF2-40B4-BE49-F238E27FC236}">
                <a16:creationId xmlns:a16="http://schemas.microsoft.com/office/drawing/2014/main" id="{E8B9079B-AB66-4037-B965-D3279EF70242}"/>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extLst>
      <p:ext uri="{BB962C8B-B14F-4D97-AF65-F5344CB8AC3E}">
        <p14:creationId xmlns:p14="http://schemas.microsoft.com/office/powerpoint/2010/main" val="39046113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ilde 8 Turkis">
    <p:spTree>
      <p:nvGrpSpPr>
        <p:cNvPr id="1" name=""/>
        <p:cNvGrpSpPr/>
        <p:nvPr/>
      </p:nvGrpSpPr>
      <p:grpSpPr>
        <a:xfrm>
          <a:off x="0" y="0"/>
          <a:ext cx="0" cy="0"/>
          <a:chOff x="0" y="0"/>
          <a:chExt cx="0" cy="0"/>
        </a:xfrm>
      </p:grpSpPr>
      <p:pic>
        <p:nvPicPr>
          <p:cNvPr id="2" name="Bilde 9">
            <a:extLst>
              <a:ext uri="{FF2B5EF4-FFF2-40B4-BE49-F238E27FC236}">
                <a16:creationId xmlns:a16="http://schemas.microsoft.com/office/drawing/2014/main" id="{081BE1E6-9AE4-4FFD-BEAE-9E9C20478642}"/>
              </a:ext>
            </a:extLst>
          </p:cNvPr>
          <p:cNvPicPr>
            <a:picLocks noChangeAspect="1"/>
          </p:cNvPicPr>
          <p:nvPr/>
        </p:nvPicPr>
        <p:blipFill>
          <a:blip r:embed="rId2"/>
          <a:stretch>
            <a:fillRect/>
          </a:stretch>
        </p:blipFill>
        <p:spPr>
          <a:xfrm>
            <a:off x="0" y="0"/>
            <a:ext cx="4065495" cy="6858000"/>
          </a:xfrm>
          <a:prstGeom prst="rect">
            <a:avLst/>
          </a:prstGeom>
          <a:noFill/>
          <a:ln cap="flat">
            <a:noFill/>
          </a:ln>
        </p:spPr>
      </p:pic>
      <p:pic>
        <p:nvPicPr>
          <p:cNvPr id="3" name="Bilde 5" descr="Et bilde som inneholder bord&#10;&#10;Automatisk generert beskrivelse">
            <a:extLst>
              <a:ext uri="{FF2B5EF4-FFF2-40B4-BE49-F238E27FC236}">
                <a16:creationId xmlns:a16="http://schemas.microsoft.com/office/drawing/2014/main" id="{02637D1F-A4C2-495E-8573-2461DE9F9EB3}"/>
              </a:ext>
            </a:extLst>
          </p:cNvPr>
          <p:cNvPicPr>
            <a:picLocks noChangeAspect="1"/>
          </p:cNvPicPr>
          <p:nvPr/>
        </p:nvPicPr>
        <p:blipFill>
          <a:blip r:embed="rId3"/>
          <a:stretch>
            <a:fillRect/>
          </a:stretch>
        </p:blipFill>
        <p:spPr>
          <a:xfrm>
            <a:off x="9022686" y="6322143"/>
            <a:ext cx="2505282" cy="316409"/>
          </a:xfrm>
          <a:prstGeom prst="rect">
            <a:avLst/>
          </a:prstGeom>
          <a:noFill/>
          <a:ln cap="flat">
            <a:noFill/>
          </a:ln>
        </p:spPr>
      </p:pic>
      <p:sp>
        <p:nvSpPr>
          <p:cNvPr id="5" name="Plassholder for innhold 19">
            <a:extLst>
              <a:ext uri="{FF2B5EF4-FFF2-40B4-BE49-F238E27FC236}">
                <a16:creationId xmlns:a16="http://schemas.microsoft.com/office/drawing/2014/main" id="{FB9424BB-ECA3-4E97-939F-F2F9A0AA21FF}"/>
              </a:ext>
            </a:extLst>
          </p:cNvPr>
          <p:cNvSpPr txBox="1">
            <a:spLocks noGrp="1"/>
          </p:cNvSpPr>
          <p:nvPr>
            <p:ph idx="4294967295"/>
          </p:nvPr>
        </p:nvSpPr>
        <p:spPr>
          <a:xfrm>
            <a:off x="3681529" y="1930929"/>
            <a:ext cx="7846438" cy="4251329"/>
          </a:xfrm>
        </p:spPr>
        <p:txBody>
          <a:bodyPr/>
          <a:lstStyle>
            <a:lvl1pPr>
              <a:defRPr/>
            </a:lvl1pPr>
            <a:lvl2pPr>
              <a:defRPr/>
            </a:lvl2pPr>
          </a:lstStyle>
          <a:p>
            <a:pPr lvl="0"/>
            <a:r>
              <a:rPr lang="nb-NO"/>
              <a:t>Brødtekst - størrelsen tilpasses tekstvolum</a:t>
            </a:r>
          </a:p>
          <a:p>
            <a:pPr lvl="0"/>
            <a:r>
              <a:rPr lang="nb-NO"/>
              <a:t>Font Arial Nova Cond</a:t>
            </a:r>
          </a:p>
        </p:txBody>
      </p:sp>
      <p:pic>
        <p:nvPicPr>
          <p:cNvPr id="6" name="Bilde 12">
            <a:extLst>
              <a:ext uri="{FF2B5EF4-FFF2-40B4-BE49-F238E27FC236}">
                <a16:creationId xmlns:a16="http://schemas.microsoft.com/office/drawing/2014/main" id="{A84F69F2-4F89-485F-998C-44EF3D6FD7A3}"/>
              </a:ext>
            </a:extLst>
          </p:cNvPr>
          <p:cNvPicPr>
            <a:picLocks noChangeAspect="1"/>
          </p:cNvPicPr>
          <p:nvPr/>
        </p:nvPicPr>
        <p:blipFill>
          <a:blip r:embed="rId4"/>
          <a:stretch>
            <a:fillRect/>
          </a:stretch>
        </p:blipFill>
        <p:spPr>
          <a:xfrm>
            <a:off x="3684495" y="1373511"/>
            <a:ext cx="7462473" cy="139656"/>
          </a:xfrm>
          <a:prstGeom prst="rect">
            <a:avLst/>
          </a:prstGeom>
          <a:noFill/>
          <a:ln cap="flat">
            <a:noFill/>
          </a:ln>
        </p:spPr>
      </p:pic>
      <p:sp>
        <p:nvSpPr>
          <p:cNvPr id="8" name="Plassholder for tittel 17">
            <a:extLst>
              <a:ext uri="{FF2B5EF4-FFF2-40B4-BE49-F238E27FC236}">
                <a16:creationId xmlns:a16="http://schemas.microsoft.com/office/drawing/2014/main" id="{671BC203-A482-4DF3-9E63-1A24B495AC12}"/>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extLst>
      <p:ext uri="{BB962C8B-B14F-4D97-AF65-F5344CB8AC3E}">
        <p14:creationId xmlns:p14="http://schemas.microsoft.com/office/powerpoint/2010/main" val="13089204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ilde 8 Orange">
    <p:spTree>
      <p:nvGrpSpPr>
        <p:cNvPr id="1" name=""/>
        <p:cNvGrpSpPr/>
        <p:nvPr/>
      </p:nvGrpSpPr>
      <p:grpSpPr>
        <a:xfrm>
          <a:off x="0" y="0"/>
          <a:ext cx="0" cy="0"/>
          <a:chOff x="0" y="0"/>
          <a:chExt cx="0" cy="0"/>
        </a:xfrm>
      </p:grpSpPr>
      <p:pic>
        <p:nvPicPr>
          <p:cNvPr id="2" name="Bilde 7">
            <a:extLst>
              <a:ext uri="{FF2B5EF4-FFF2-40B4-BE49-F238E27FC236}">
                <a16:creationId xmlns:a16="http://schemas.microsoft.com/office/drawing/2014/main" id="{D66E43B9-2105-4914-9A1A-8B80C37B926F}"/>
              </a:ext>
            </a:extLst>
          </p:cNvPr>
          <p:cNvPicPr>
            <a:picLocks noChangeAspect="1"/>
          </p:cNvPicPr>
          <p:nvPr/>
        </p:nvPicPr>
        <p:blipFill>
          <a:blip r:embed="rId2"/>
          <a:stretch>
            <a:fillRect/>
          </a:stretch>
        </p:blipFill>
        <p:spPr>
          <a:xfrm>
            <a:off x="0" y="0"/>
            <a:ext cx="4065495" cy="6858000"/>
          </a:xfrm>
          <a:prstGeom prst="rect">
            <a:avLst/>
          </a:prstGeom>
          <a:noFill/>
          <a:ln cap="flat">
            <a:noFill/>
          </a:ln>
        </p:spPr>
      </p:pic>
      <p:pic>
        <p:nvPicPr>
          <p:cNvPr id="3" name="Bilde 5" descr="Et bilde som inneholder bord&#10;&#10;Automatisk generert beskrivelse">
            <a:extLst>
              <a:ext uri="{FF2B5EF4-FFF2-40B4-BE49-F238E27FC236}">
                <a16:creationId xmlns:a16="http://schemas.microsoft.com/office/drawing/2014/main" id="{C9E7FEF6-8074-4DA9-A617-A1A04DD1BB24}"/>
              </a:ext>
            </a:extLst>
          </p:cNvPr>
          <p:cNvPicPr>
            <a:picLocks noChangeAspect="1"/>
          </p:cNvPicPr>
          <p:nvPr/>
        </p:nvPicPr>
        <p:blipFill>
          <a:blip r:embed="rId3"/>
          <a:stretch>
            <a:fillRect/>
          </a:stretch>
        </p:blipFill>
        <p:spPr>
          <a:xfrm>
            <a:off x="9022686" y="6322143"/>
            <a:ext cx="2505282" cy="316409"/>
          </a:xfrm>
          <a:prstGeom prst="rect">
            <a:avLst/>
          </a:prstGeom>
          <a:noFill/>
          <a:ln cap="flat">
            <a:noFill/>
          </a:ln>
        </p:spPr>
      </p:pic>
      <p:sp>
        <p:nvSpPr>
          <p:cNvPr id="5" name="Plassholder for innhold 19">
            <a:extLst>
              <a:ext uri="{FF2B5EF4-FFF2-40B4-BE49-F238E27FC236}">
                <a16:creationId xmlns:a16="http://schemas.microsoft.com/office/drawing/2014/main" id="{C61CF68D-62B8-40E4-B5C9-AA6AB58ECB24}"/>
              </a:ext>
            </a:extLst>
          </p:cNvPr>
          <p:cNvSpPr txBox="1">
            <a:spLocks noGrp="1"/>
          </p:cNvSpPr>
          <p:nvPr>
            <p:ph idx="4294967295"/>
          </p:nvPr>
        </p:nvSpPr>
        <p:spPr>
          <a:xfrm>
            <a:off x="3681529" y="1930929"/>
            <a:ext cx="7846438" cy="4251329"/>
          </a:xfrm>
        </p:spPr>
        <p:txBody>
          <a:bodyPr/>
          <a:lstStyle>
            <a:lvl1pPr>
              <a:defRPr/>
            </a:lvl1pPr>
            <a:lvl2pPr>
              <a:defRPr/>
            </a:lvl2pPr>
          </a:lstStyle>
          <a:p>
            <a:pPr lvl="0"/>
            <a:r>
              <a:rPr lang="nb-NO"/>
              <a:t>Brødtekst - størrelsen tilpasses tekstvolum</a:t>
            </a:r>
          </a:p>
          <a:p>
            <a:pPr lvl="0"/>
            <a:r>
              <a:rPr lang="nb-NO"/>
              <a:t>Font Arial Nova Cond</a:t>
            </a:r>
          </a:p>
        </p:txBody>
      </p:sp>
      <p:pic>
        <p:nvPicPr>
          <p:cNvPr id="6" name="Bilde 12">
            <a:extLst>
              <a:ext uri="{FF2B5EF4-FFF2-40B4-BE49-F238E27FC236}">
                <a16:creationId xmlns:a16="http://schemas.microsoft.com/office/drawing/2014/main" id="{7DB6B55C-C92B-4E61-A560-458797439E0A}"/>
              </a:ext>
            </a:extLst>
          </p:cNvPr>
          <p:cNvPicPr>
            <a:picLocks noChangeAspect="1"/>
          </p:cNvPicPr>
          <p:nvPr/>
        </p:nvPicPr>
        <p:blipFill>
          <a:blip r:embed="rId4"/>
          <a:stretch>
            <a:fillRect/>
          </a:stretch>
        </p:blipFill>
        <p:spPr>
          <a:xfrm>
            <a:off x="3681529" y="1382965"/>
            <a:ext cx="7846438" cy="127787"/>
          </a:xfrm>
          <a:prstGeom prst="rect">
            <a:avLst/>
          </a:prstGeom>
          <a:noFill/>
          <a:ln cap="flat">
            <a:noFill/>
          </a:ln>
        </p:spPr>
      </p:pic>
      <p:sp>
        <p:nvSpPr>
          <p:cNvPr id="8" name="Plassholder for tittel 17">
            <a:extLst>
              <a:ext uri="{FF2B5EF4-FFF2-40B4-BE49-F238E27FC236}">
                <a16:creationId xmlns:a16="http://schemas.microsoft.com/office/drawing/2014/main" id="{76D72CFA-81E1-4BE5-B141-FE1E3B28E9D4}"/>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extLst>
      <p:ext uri="{BB962C8B-B14F-4D97-AF65-F5344CB8AC3E}">
        <p14:creationId xmlns:p14="http://schemas.microsoft.com/office/powerpoint/2010/main" val="189298573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tiff"/><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5" Type="http://schemas.openxmlformats.org/officeDocument/2006/relationships/image" Target="../media/image1.tiff"/><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5" Type="http://schemas.openxmlformats.org/officeDocument/2006/relationships/image" Target="../media/image1.tiff"/><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5" Type="http://schemas.openxmlformats.org/officeDocument/2006/relationships/image" Target="../media/image1.tiff"/><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5" Type="http://schemas.openxmlformats.org/officeDocument/2006/relationships/image" Target="../media/image1.tiff"/><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5" Type="http://schemas.openxmlformats.org/officeDocument/2006/relationships/image" Target="../media/image1.tiff"/><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 Id="rId5" Type="http://schemas.openxmlformats.org/officeDocument/2006/relationships/image" Target="../media/image1.tiff"/><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image" Target="../media/image1.tiff"/><Relationship Id="rId4" Type="http://schemas.openxmlformats.org/officeDocument/2006/relationships/theme" Target="../theme/theme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2" name="Bilde 5" descr="Et bilde som inneholder bord&#10;&#10;Automatisk generert beskrivelse">
            <a:extLst>
              <a:ext uri="{FF2B5EF4-FFF2-40B4-BE49-F238E27FC236}">
                <a16:creationId xmlns:a16="http://schemas.microsoft.com/office/drawing/2014/main" id="{F3CE61DD-5A07-4917-B9C9-FD5F8F802ADE}"/>
              </a:ext>
            </a:extLst>
          </p:cNvPr>
          <p:cNvPicPr>
            <a:picLocks noChangeAspect="1"/>
          </p:cNvPicPr>
          <p:nvPr/>
        </p:nvPicPr>
        <p:blipFill>
          <a:blip r:embed="rId5"/>
          <a:stretch>
            <a:fillRect/>
          </a:stretch>
        </p:blipFill>
        <p:spPr>
          <a:xfrm>
            <a:off x="9022686" y="6322143"/>
            <a:ext cx="2505282" cy="316409"/>
          </a:xfrm>
          <a:prstGeom prst="rect">
            <a:avLst/>
          </a:prstGeom>
          <a:noFill/>
          <a:ln cap="flat">
            <a:noFill/>
          </a:ln>
        </p:spPr>
      </p:pic>
      <p:sp>
        <p:nvSpPr>
          <p:cNvPr id="3" name="Plassholder for tittel 17">
            <a:extLst>
              <a:ext uri="{FF2B5EF4-FFF2-40B4-BE49-F238E27FC236}">
                <a16:creationId xmlns:a16="http://schemas.microsoft.com/office/drawing/2014/main" id="{AB9DE8CA-6D30-4641-9536-075BB2303971}"/>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
        <p:nvSpPr>
          <p:cNvPr id="4" name="Plassholder for tekst 18">
            <a:extLst>
              <a:ext uri="{FF2B5EF4-FFF2-40B4-BE49-F238E27FC236}">
                <a16:creationId xmlns:a16="http://schemas.microsoft.com/office/drawing/2014/main" id="{17CF9623-7500-4158-B729-55816B11612E}"/>
              </a:ext>
            </a:extLst>
          </p:cNvPr>
          <p:cNvSpPr txBox="1">
            <a:spLocks noGrp="1"/>
          </p:cNvSpPr>
          <p:nvPr>
            <p:ph type="body" idx="1"/>
          </p:nvPr>
        </p:nvSpPr>
        <p:spPr>
          <a:xfrm>
            <a:off x="3681987" y="1825627"/>
            <a:ext cx="7845981" cy="4422779"/>
          </a:xfrm>
          <a:prstGeom prst="rect">
            <a:avLst/>
          </a:prstGeom>
          <a:noFill/>
          <a:ln>
            <a:noFill/>
          </a:ln>
        </p:spPr>
        <p:txBody>
          <a:bodyPr vert="horz" wrap="square" lIns="91440" tIns="45720" rIns="91440" bIns="45720" anchor="t" anchorCtr="0" compatLnSpc="1">
            <a:normAutofit/>
          </a:bodyPr>
          <a:lstStyle/>
          <a:p>
            <a:pPr lvl="0"/>
            <a:r>
              <a:rPr lang="nb-NO"/>
              <a:t>Brødtekst - størrelsen tilpasses tekstvolum</a:t>
            </a:r>
          </a:p>
          <a:p>
            <a:pPr lvl="0"/>
            <a:r>
              <a:rPr lang="nb-NO"/>
              <a:t>Font Arial Nova Cond</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marL="0" marR="0" lvl="0" indent="0" algn="l" defTabSz="914400" rtl="0" eaLnBrk="1" fontAlgn="auto" hangingPunct="1">
        <a:lnSpc>
          <a:spcPct val="90000"/>
        </a:lnSpc>
        <a:spcBef>
          <a:spcPts val="0"/>
        </a:spcBef>
        <a:spcAft>
          <a:spcPts val="0"/>
        </a:spcAft>
        <a:buNone/>
        <a:tabLst/>
        <a:defRPr lang="nb-NO" sz="2500" b="0" i="0" u="none" strike="noStrike" kern="1200" cap="none" spc="0" baseline="0">
          <a:solidFill>
            <a:srgbClr val="000000"/>
          </a:solidFill>
          <a:uFillTx/>
          <a:latin typeface="Arial Nova Cond"/>
        </a:defRPr>
      </a:lvl1pPr>
    </p:titleStyle>
    <p:bodyStyle>
      <a:lvl1pPr marL="0" marR="0" lvl="0" indent="0" algn="l" defTabSz="914400" rtl="0" eaLnBrk="1" fontAlgn="auto" hangingPunct="1">
        <a:lnSpc>
          <a:spcPct val="90000"/>
        </a:lnSpc>
        <a:spcBef>
          <a:spcPts val="1000"/>
        </a:spcBef>
        <a:spcAft>
          <a:spcPts val="0"/>
        </a:spcAft>
        <a:buNone/>
        <a:tabLst/>
        <a:defRPr lang="nb-NO" sz="2500" b="0" i="0" u="none" strike="noStrike" kern="1200" cap="none" spc="0" baseline="0">
          <a:solidFill>
            <a:srgbClr val="000000"/>
          </a:solidFill>
          <a:uFillTx/>
          <a:latin typeface="Arial Nova Cond"/>
        </a:defRPr>
      </a:lvl1pPr>
      <a:lvl2pPr marL="0" marR="0" lvl="0" indent="0" algn="l" defTabSz="914400" rtl="0" eaLnBrk="1" fontAlgn="auto" hangingPunct="1">
        <a:lnSpc>
          <a:spcPct val="90000"/>
        </a:lnSpc>
        <a:spcBef>
          <a:spcPts val="1000"/>
        </a:spcBef>
        <a:spcAft>
          <a:spcPts val="0"/>
        </a:spcAft>
        <a:buNone/>
        <a:tabLst/>
        <a:defRPr lang="nb-NO" sz="2500" b="0" i="0" u="none" strike="noStrike" kern="1200" cap="none" spc="0" baseline="0">
          <a:solidFill>
            <a:srgbClr val="000000"/>
          </a:solidFill>
          <a:uFillTx/>
          <a:latin typeface="Arial Nova Cond"/>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2" name="Bilde 5" descr="Et bilde som inneholder bord&#10;&#10;Automatisk generert beskrivelse">
            <a:extLst>
              <a:ext uri="{FF2B5EF4-FFF2-40B4-BE49-F238E27FC236}">
                <a16:creationId xmlns:a16="http://schemas.microsoft.com/office/drawing/2014/main" id="{EB1362E6-35B1-40B6-ADEA-007E697B4C22}"/>
              </a:ext>
            </a:extLst>
          </p:cNvPr>
          <p:cNvPicPr>
            <a:picLocks noChangeAspect="1"/>
          </p:cNvPicPr>
          <p:nvPr/>
        </p:nvPicPr>
        <p:blipFill>
          <a:blip r:embed="rId5"/>
          <a:stretch>
            <a:fillRect/>
          </a:stretch>
        </p:blipFill>
        <p:spPr>
          <a:xfrm>
            <a:off x="9022686" y="6322143"/>
            <a:ext cx="2505282" cy="316409"/>
          </a:xfrm>
          <a:prstGeom prst="rect">
            <a:avLst/>
          </a:prstGeom>
          <a:noFill/>
          <a:ln cap="flat">
            <a:noFill/>
          </a:ln>
        </p:spPr>
      </p:pic>
      <p:sp>
        <p:nvSpPr>
          <p:cNvPr id="4" name="Plassholder for tekst 18">
            <a:extLst>
              <a:ext uri="{FF2B5EF4-FFF2-40B4-BE49-F238E27FC236}">
                <a16:creationId xmlns:a16="http://schemas.microsoft.com/office/drawing/2014/main" id="{1CA172D6-72F5-49D7-82F8-9E3B2C55096B}"/>
              </a:ext>
            </a:extLst>
          </p:cNvPr>
          <p:cNvSpPr txBox="1">
            <a:spLocks noGrp="1"/>
          </p:cNvSpPr>
          <p:nvPr>
            <p:ph type="body" idx="1"/>
          </p:nvPr>
        </p:nvSpPr>
        <p:spPr>
          <a:xfrm>
            <a:off x="3681987" y="1825627"/>
            <a:ext cx="7845981" cy="4422779"/>
          </a:xfrm>
          <a:prstGeom prst="rect">
            <a:avLst/>
          </a:prstGeom>
          <a:noFill/>
          <a:ln>
            <a:noFill/>
          </a:ln>
        </p:spPr>
        <p:txBody>
          <a:bodyPr vert="horz" wrap="square" lIns="91440" tIns="45720" rIns="91440" bIns="45720" anchor="t" anchorCtr="0" compatLnSpc="1">
            <a:normAutofit/>
          </a:bodyPr>
          <a:lstStyle/>
          <a:p>
            <a:pPr lvl="0"/>
            <a:r>
              <a:rPr lang="nb-NO"/>
              <a:t>Brødtekst - størrelsen tilpasses tekstvolum</a:t>
            </a:r>
          </a:p>
          <a:p>
            <a:pPr lvl="0"/>
            <a:r>
              <a:rPr lang="nb-NO"/>
              <a:t>Font Arial Nova Cond</a:t>
            </a:r>
          </a:p>
        </p:txBody>
      </p:sp>
      <p:sp>
        <p:nvSpPr>
          <p:cNvPr id="6" name="Plassholder for tittel 17">
            <a:extLst>
              <a:ext uri="{FF2B5EF4-FFF2-40B4-BE49-F238E27FC236}">
                <a16:creationId xmlns:a16="http://schemas.microsoft.com/office/drawing/2014/main" id="{95D33602-55C2-45C8-91EA-701BAEFEA659}"/>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Lst>
  <p:txStyles>
    <p:titleStyle>
      <a:lvl1pPr marL="0" marR="0" lvl="0" indent="0" algn="l" defTabSz="914400" rtl="0" fontAlgn="auto" hangingPunct="1">
        <a:lnSpc>
          <a:spcPct val="90000"/>
        </a:lnSpc>
        <a:spcBef>
          <a:spcPts val="0"/>
        </a:spcBef>
        <a:spcAft>
          <a:spcPts val="0"/>
        </a:spcAft>
        <a:buNone/>
        <a:tabLst/>
        <a:defRPr lang="nb-NO" sz="2500" b="0" i="0" u="none" strike="noStrike" kern="1200" cap="none" spc="0" baseline="0">
          <a:solidFill>
            <a:srgbClr val="000000"/>
          </a:solidFill>
          <a:uFillTx/>
          <a:latin typeface="Arial Nova Cond"/>
        </a:defRPr>
      </a:lvl1pPr>
    </p:titleStyle>
    <p:bodyStyle>
      <a:lvl1pPr marL="0" marR="0" lvl="0" indent="0" algn="l" defTabSz="914400" rtl="0" fontAlgn="auto" hangingPunct="1">
        <a:lnSpc>
          <a:spcPct val="90000"/>
        </a:lnSpc>
        <a:spcBef>
          <a:spcPts val="1000"/>
        </a:spcBef>
        <a:spcAft>
          <a:spcPts val="0"/>
        </a:spcAft>
        <a:buNone/>
        <a:tabLst/>
        <a:defRPr lang="nb-NO" sz="2500" b="0" i="0" u="none" strike="noStrike" kern="1200" cap="none" spc="0" baseline="0">
          <a:solidFill>
            <a:srgbClr val="000000"/>
          </a:solidFill>
          <a:uFillTx/>
          <a:latin typeface="Arial Nova Cond"/>
        </a:defRPr>
      </a:lvl1pPr>
      <a:lvl2pPr marL="0" marR="0" lvl="0" indent="0" algn="l" defTabSz="914400" rtl="0" fontAlgn="auto" hangingPunct="1">
        <a:lnSpc>
          <a:spcPct val="90000"/>
        </a:lnSpc>
        <a:spcBef>
          <a:spcPts val="1000"/>
        </a:spcBef>
        <a:spcAft>
          <a:spcPts val="0"/>
        </a:spcAft>
        <a:buNone/>
        <a:tabLst/>
        <a:defRPr lang="nb-NO" sz="2500" b="0" i="0" u="none" strike="noStrike" kern="1200" cap="none" spc="0" baseline="0">
          <a:solidFill>
            <a:srgbClr val="000000"/>
          </a:solidFill>
          <a:uFillTx/>
          <a:latin typeface="Arial Nova Cond"/>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2" name="Bilde 5" descr="Et bilde som inneholder bord&#10;&#10;Automatisk generert beskrivelse">
            <a:extLst>
              <a:ext uri="{FF2B5EF4-FFF2-40B4-BE49-F238E27FC236}">
                <a16:creationId xmlns:a16="http://schemas.microsoft.com/office/drawing/2014/main" id="{CB53F0B2-A861-4180-87AC-F126F68E7AF1}"/>
              </a:ext>
            </a:extLst>
          </p:cNvPr>
          <p:cNvPicPr>
            <a:picLocks noChangeAspect="1"/>
          </p:cNvPicPr>
          <p:nvPr/>
        </p:nvPicPr>
        <p:blipFill>
          <a:blip r:embed="rId5"/>
          <a:stretch>
            <a:fillRect/>
          </a:stretch>
        </p:blipFill>
        <p:spPr>
          <a:xfrm>
            <a:off x="9022686" y="6322143"/>
            <a:ext cx="2505282" cy="316409"/>
          </a:xfrm>
          <a:prstGeom prst="rect">
            <a:avLst/>
          </a:prstGeom>
          <a:noFill/>
          <a:ln cap="flat">
            <a:noFill/>
          </a:ln>
        </p:spPr>
      </p:pic>
      <p:sp>
        <p:nvSpPr>
          <p:cNvPr id="4" name="Plassholder for tekst 18">
            <a:extLst>
              <a:ext uri="{FF2B5EF4-FFF2-40B4-BE49-F238E27FC236}">
                <a16:creationId xmlns:a16="http://schemas.microsoft.com/office/drawing/2014/main" id="{2FED0A13-CC42-4AEA-9C7C-58083FF60EAF}"/>
              </a:ext>
            </a:extLst>
          </p:cNvPr>
          <p:cNvSpPr txBox="1">
            <a:spLocks noGrp="1"/>
          </p:cNvSpPr>
          <p:nvPr>
            <p:ph type="body" idx="1"/>
          </p:nvPr>
        </p:nvSpPr>
        <p:spPr>
          <a:xfrm>
            <a:off x="3681987" y="1825627"/>
            <a:ext cx="7845981" cy="4422779"/>
          </a:xfrm>
          <a:prstGeom prst="rect">
            <a:avLst/>
          </a:prstGeom>
          <a:noFill/>
          <a:ln>
            <a:noFill/>
          </a:ln>
        </p:spPr>
        <p:txBody>
          <a:bodyPr vert="horz" wrap="square" lIns="91440" tIns="45720" rIns="91440" bIns="45720" anchor="t" anchorCtr="0" compatLnSpc="1">
            <a:normAutofit/>
          </a:bodyPr>
          <a:lstStyle/>
          <a:p>
            <a:pPr lvl="0"/>
            <a:r>
              <a:rPr lang="nb-NO"/>
              <a:t>Brødtekst - størrelsen tilpasses tekstvolum</a:t>
            </a:r>
          </a:p>
          <a:p>
            <a:pPr lvl="0"/>
            <a:r>
              <a:rPr lang="nb-NO"/>
              <a:t>Font Arial Nova Cond</a:t>
            </a:r>
          </a:p>
        </p:txBody>
      </p:sp>
      <p:sp>
        <p:nvSpPr>
          <p:cNvPr id="6" name="Plassholder for tittel 17">
            <a:extLst>
              <a:ext uri="{FF2B5EF4-FFF2-40B4-BE49-F238E27FC236}">
                <a16:creationId xmlns:a16="http://schemas.microsoft.com/office/drawing/2014/main" id="{E6873432-C3AA-4733-8324-E34BBA3AED6D}"/>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Lst>
  <p:txStyles>
    <p:titleStyle>
      <a:lvl1pPr marL="0" marR="0" lvl="0" indent="0" algn="l" defTabSz="914400" rtl="0" fontAlgn="auto" hangingPunct="1">
        <a:lnSpc>
          <a:spcPct val="90000"/>
        </a:lnSpc>
        <a:spcBef>
          <a:spcPts val="0"/>
        </a:spcBef>
        <a:spcAft>
          <a:spcPts val="0"/>
        </a:spcAft>
        <a:buNone/>
        <a:tabLst/>
        <a:defRPr lang="nb-NO" sz="2500" b="0" i="0" u="none" strike="noStrike" kern="1200" cap="none" spc="0" baseline="0">
          <a:solidFill>
            <a:srgbClr val="000000"/>
          </a:solidFill>
          <a:uFillTx/>
          <a:latin typeface="Arial Nova Cond"/>
        </a:defRPr>
      </a:lvl1pPr>
    </p:titleStyle>
    <p:bodyStyle>
      <a:lvl1pPr marL="0" marR="0" lvl="0" indent="0" algn="l" defTabSz="914400" rtl="0" fontAlgn="auto" hangingPunct="1">
        <a:lnSpc>
          <a:spcPct val="90000"/>
        </a:lnSpc>
        <a:spcBef>
          <a:spcPts val="1000"/>
        </a:spcBef>
        <a:spcAft>
          <a:spcPts val="0"/>
        </a:spcAft>
        <a:buNone/>
        <a:tabLst/>
        <a:defRPr lang="nb-NO" sz="2500" b="0" i="0" u="none" strike="noStrike" kern="1200" cap="none" spc="0" baseline="0">
          <a:solidFill>
            <a:srgbClr val="000000"/>
          </a:solidFill>
          <a:uFillTx/>
          <a:latin typeface="Arial Nova Cond"/>
        </a:defRPr>
      </a:lvl1pPr>
      <a:lvl2pPr marL="0" marR="0" lvl="0" indent="0" algn="l" defTabSz="914400" rtl="0" fontAlgn="auto" hangingPunct="1">
        <a:lnSpc>
          <a:spcPct val="90000"/>
        </a:lnSpc>
        <a:spcBef>
          <a:spcPts val="1000"/>
        </a:spcBef>
        <a:spcAft>
          <a:spcPts val="0"/>
        </a:spcAft>
        <a:buNone/>
        <a:tabLst/>
        <a:defRPr lang="nb-NO" sz="2500" b="0" i="0" u="none" strike="noStrike" kern="1200" cap="none" spc="0" baseline="0">
          <a:solidFill>
            <a:srgbClr val="000000"/>
          </a:solidFill>
          <a:uFillTx/>
          <a:latin typeface="Arial Nova Cond"/>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2" name="Bilde 5" descr="Et bilde som inneholder bord&#10;&#10;Automatisk generert beskrivelse">
            <a:extLst>
              <a:ext uri="{FF2B5EF4-FFF2-40B4-BE49-F238E27FC236}">
                <a16:creationId xmlns:a16="http://schemas.microsoft.com/office/drawing/2014/main" id="{02F6C17C-DEA3-489A-8DB3-94091004A149}"/>
              </a:ext>
            </a:extLst>
          </p:cNvPr>
          <p:cNvPicPr>
            <a:picLocks noChangeAspect="1"/>
          </p:cNvPicPr>
          <p:nvPr/>
        </p:nvPicPr>
        <p:blipFill>
          <a:blip r:embed="rId5"/>
          <a:stretch>
            <a:fillRect/>
          </a:stretch>
        </p:blipFill>
        <p:spPr>
          <a:xfrm>
            <a:off x="9022686" y="6322143"/>
            <a:ext cx="2505282" cy="316409"/>
          </a:xfrm>
          <a:prstGeom prst="rect">
            <a:avLst/>
          </a:prstGeom>
          <a:noFill/>
          <a:ln cap="flat">
            <a:noFill/>
          </a:ln>
        </p:spPr>
      </p:pic>
      <p:sp>
        <p:nvSpPr>
          <p:cNvPr id="4" name="Plassholder for tekst 18">
            <a:extLst>
              <a:ext uri="{FF2B5EF4-FFF2-40B4-BE49-F238E27FC236}">
                <a16:creationId xmlns:a16="http://schemas.microsoft.com/office/drawing/2014/main" id="{AA28D8AA-93D2-4DA5-AE07-34E27AC23FA6}"/>
              </a:ext>
            </a:extLst>
          </p:cNvPr>
          <p:cNvSpPr txBox="1">
            <a:spLocks noGrp="1"/>
          </p:cNvSpPr>
          <p:nvPr>
            <p:ph type="body" idx="1"/>
          </p:nvPr>
        </p:nvSpPr>
        <p:spPr>
          <a:xfrm>
            <a:off x="3681987" y="1825627"/>
            <a:ext cx="7845981" cy="4422779"/>
          </a:xfrm>
          <a:prstGeom prst="rect">
            <a:avLst/>
          </a:prstGeom>
          <a:noFill/>
          <a:ln>
            <a:noFill/>
          </a:ln>
        </p:spPr>
        <p:txBody>
          <a:bodyPr vert="horz" wrap="square" lIns="91440" tIns="45720" rIns="91440" bIns="45720" anchor="t" anchorCtr="0" compatLnSpc="1">
            <a:normAutofit/>
          </a:bodyPr>
          <a:lstStyle/>
          <a:p>
            <a:pPr lvl="0"/>
            <a:r>
              <a:rPr lang="nb-NO"/>
              <a:t>Brødtekst - størrelsen tilpasses tekstvolum</a:t>
            </a:r>
          </a:p>
          <a:p>
            <a:pPr lvl="0"/>
            <a:r>
              <a:rPr lang="nb-NO"/>
              <a:t>Font Arial Nova Cond</a:t>
            </a:r>
          </a:p>
        </p:txBody>
      </p:sp>
      <p:sp>
        <p:nvSpPr>
          <p:cNvPr id="6" name="Plassholder for tittel 17">
            <a:extLst>
              <a:ext uri="{FF2B5EF4-FFF2-40B4-BE49-F238E27FC236}">
                <a16:creationId xmlns:a16="http://schemas.microsoft.com/office/drawing/2014/main" id="{5E5F9181-8748-4A35-8D24-63924363A891}"/>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xStyles>
    <p:titleStyle>
      <a:lvl1pPr marL="0" marR="0" lvl="0" indent="0" algn="l" defTabSz="914400" rtl="0" fontAlgn="auto" hangingPunct="1">
        <a:lnSpc>
          <a:spcPct val="90000"/>
        </a:lnSpc>
        <a:spcBef>
          <a:spcPts val="0"/>
        </a:spcBef>
        <a:spcAft>
          <a:spcPts val="0"/>
        </a:spcAft>
        <a:buNone/>
        <a:tabLst/>
        <a:defRPr lang="nb-NO" sz="2500" b="0" i="0" u="none" strike="noStrike" kern="1200" cap="none" spc="0" baseline="0">
          <a:solidFill>
            <a:srgbClr val="000000"/>
          </a:solidFill>
          <a:uFillTx/>
          <a:latin typeface="Arial Nova Cond"/>
        </a:defRPr>
      </a:lvl1pPr>
    </p:titleStyle>
    <p:bodyStyle>
      <a:lvl1pPr marL="0" marR="0" lvl="0" indent="0" algn="l" defTabSz="914400" rtl="0" fontAlgn="auto" hangingPunct="1">
        <a:lnSpc>
          <a:spcPct val="90000"/>
        </a:lnSpc>
        <a:spcBef>
          <a:spcPts val="1000"/>
        </a:spcBef>
        <a:spcAft>
          <a:spcPts val="0"/>
        </a:spcAft>
        <a:buNone/>
        <a:tabLst/>
        <a:defRPr lang="nb-NO" sz="2500" b="0" i="0" u="none" strike="noStrike" kern="1200" cap="none" spc="0" baseline="0">
          <a:solidFill>
            <a:srgbClr val="000000"/>
          </a:solidFill>
          <a:uFillTx/>
          <a:latin typeface="Arial Nova Cond"/>
        </a:defRPr>
      </a:lvl1pPr>
      <a:lvl2pPr marL="0" marR="0" lvl="0" indent="0" algn="l" defTabSz="914400" rtl="0" fontAlgn="auto" hangingPunct="1">
        <a:lnSpc>
          <a:spcPct val="90000"/>
        </a:lnSpc>
        <a:spcBef>
          <a:spcPts val="1000"/>
        </a:spcBef>
        <a:spcAft>
          <a:spcPts val="0"/>
        </a:spcAft>
        <a:buNone/>
        <a:tabLst/>
        <a:defRPr lang="nb-NO" sz="2500" b="0" i="0" u="none" strike="noStrike" kern="1200" cap="none" spc="0" baseline="0">
          <a:solidFill>
            <a:srgbClr val="000000"/>
          </a:solidFill>
          <a:uFillTx/>
          <a:latin typeface="Arial Nova Cond"/>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2" name="Bilde 5" descr="Et bilde som inneholder bord&#10;&#10;Automatisk generert beskrivelse">
            <a:extLst>
              <a:ext uri="{FF2B5EF4-FFF2-40B4-BE49-F238E27FC236}">
                <a16:creationId xmlns:a16="http://schemas.microsoft.com/office/drawing/2014/main" id="{22CE11F7-F5E9-428F-84C2-755CC9E247D6}"/>
              </a:ext>
            </a:extLst>
          </p:cNvPr>
          <p:cNvPicPr>
            <a:picLocks noChangeAspect="1"/>
          </p:cNvPicPr>
          <p:nvPr/>
        </p:nvPicPr>
        <p:blipFill>
          <a:blip r:embed="rId5"/>
          <a:stretch>
            <a:fillRect/>
          </a:stretch>
        </p:blipFill>
        <p:spPr>
          <a:xfrm>
            <a:off x="9022686" y="6322143"/>
            <a:ext cx="2505282" cy="316409"/>
          </a:xfrm>
          <a:prstGeom prst="rect">
            <a:avLst/>
          </a:prstGeom>
          <a:noFill/>
          <a:ln cap="flat">
            <a:noFill/>
          </a:ln>
        </p:spPr>
      </p:pic>
      <p:sp>
        <p:nvSpPr>
          <p:cNvPr id="4" name="Plassholder for tekst 18">
            <a:extLst>
              <a:ext uri="{FF2B5EF4-FFF2-40B4-BE49-F238E27FC236}">
                <a16:creationId xmlns:a16="http://schemas.microsoft.com/office/drawing/2014/main" id="{ED264CBE-28E8-4306-AD2D-3DA163D8C2BF}"/>
              </a:ext>
            </a:extLst>
          </p:cNvPr>
          <p:cNvSpPr txBox="1">
            <a:spLocks noGrp="1"/>
          </p:cNvSpPr>
          <p:nvPr>
            <p:ph type="body" idx="1"/>
          </p:nvPr>
        </p:nvSpPr>
        <p:spPr>
          <a:xfrm>
            <a:off x="3681987" y="1825627"/>
            <a:ext cx="7845981" cy="4422779"/>
          </a:xfrm>
          <a:prstGeom prst="rect">
            <a:avLst/>
          </a:prstGeom>
          <a:noFill/>
          <a:ln>
            <a:noFill/>
          </a:ln>
        </p:spPr>
        <p:txBody>
          <a:bodyPr vert="horz" wrap="square" lIns="91440" tIns="45720" rIns="91440" bIns="45720" anchor="t" anchorCtr="0" compatLnSpc="1">
            <a:normAutofit/>
          </a:bodyPr>
          <a:lstStyle/>
          <a:p>
            <a:pPr lvl="0"/>
            <a:r>
              <a:rPr lang="nb-NO"/>
              <a:t>Brødtekst - størrelsen tilpasses tekstvolum</a:t>
            </a:r>
          </a:p>
          <a:p>
            <a:pPr lvl="0"/>
            <a:r>
              <a:rPr lang="nb-NO"/>
              <a:t>Font Arial Nova Cond</a:t>
            </a:r>
          </a:p>
        </p:txBody>
      </p:sp>
      <p:sp>
        <p:nvSpPr>
          <p:cNvPr id="5" name="Plassholder for tittel 17">
            <a:extLst>
              <a:ext uri="{FF2B5EF4-FFF2-40B4-BE49-F238E27FC236}">
                <a16:creationId xmlns:a16="http://schemas.microsoft.com/office/drawing/2014/main" id="{0228176F-6177-4151-9816-98A22D34E557}"/>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txStyles>
    <p:titleStyle>
      <a:lvl1pPr marL="0" marR="0" lvl="0" indent="0" algn="l" defTabSz="914400" rtl="0" fontAlgn="auto" hangingPunct="1">
        <a:lnSpc>
          <a:spcPct val="90000"/>
        </a:lnSpc>
        <a:spcBef>
          <a:spcPts val="0"/>
        </a:spcBef>
        <a:spcAft>
          <a:spcPts val="0"/>
        </a:spcAft>
        <a:buNone/>
        <a:tabLst/>
        <a:defRPr lang="nb-NO" sz="2500" b="0" i="0" u="none" strike="noStrike" kern="1200" cap="none" spc="0" baseline="0">
          <a:solidFill>
            <a:srgbClr val="000000"/>
          </a:solidFill>
          <a:uFillTx/>
          <a:latin typeface="Arial Nova Cond"/>
        </a:defRPr>
      </a:lvl1pPr>
    </p:titleStyle>
    <p:bodyStyle>
      <a:lvl1pPr marL="0" marR="0" lvl="0" indent="0" algn="l" defTabSz="914400" rtl="0" fontAlgn="auto" hangingPunct="1">
        <a:lnSpc>
          <a:spcPct val="90000"/>
        </a:lnSpc>
        <a:spcBef>
          <a:spcPts val="1000"/>
        </a:spcBef>
        <a:spcAft>
          <a:spcPts val="0"/>
        </a:spcAft>
        <a:buNone/>
        <a:tabLst/>
        <a:defRPr lang="nb-NO" sz="2500" b="0" i="0" u="none" strike="noStrike" kern="1200" cap="none" spc="0" baseline="0">
          <a:solidFill>
            <a:srgbClr val="000000"/>
          </a:solidFill>
          <a:uFillTx/>
          <a:latin typeface="Arial Nova Cond"/>
        </a:defRPr>
      </a:lvl1pPr>
      <a:lvl2pPr marL="0" marR="0" lvl="0" indent="0" algn="l" defTabSz="914400" rtl="0" fontAlgn="auto" hangingPunct="1">
        <a:lnSpc>
          <a:spcPct val="90000"/>
        </a:lnSpc>
        <a:spcBef>
          <a:spcPts val="1000"/>
        </a:spcBef>
        <a:spcAft>
          <a:spcPts val="0"/>
        </a:spcAft>
        <a:buNone/>
        <a:tabLst/>
        <a:defRPr lang="nb-NO" sz="2500" b="0" i="0" u="none" strike="noStrike" kern="1200" cap="none" spc="0" baseline="0">
          <a:solidFill>
            <a:srgbClr val="000000"/>
          </a:solidFill>
          <a:uFillTx/>
          <a:latin typeface="Arial Nova Cond"/>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2" name="Bilde 5" descr="Et bilde som inneholder bord&#10;&#10;Automatisk generert beskrivelse">
            <a:extLst>
              <a:ext uri="{FF2B5EF4-FFF2-40B4-BE49-F238E27FC236}">
                <a16:creationId xmlns:a16="http://schemas.microsoft.com/office/drawing/2014/main" id="{6D1FE2A8-C71D-4012-B6A1-D1EB4C975052}"/>
              </a:ext>
            </a:extLst>
          </p:cNvPr>
          <p:cNvPicPr>
            <a:picLocks noChangeAspect="1"/>
          </p:cNvPicPr>
          <p:nvPr/>
        </p:nvPicPr>
        <p:blipFill>
          <a:blip r:embed="rId5"/>
          <a:stretch>
            <a:fillRect/>
          </a:stretch>
        </p:blipFill>
        <p:spPr>
          <a:xfrm>
            <a:off x="9022686" y="6322143"/>
            <a:ext cx="2505282" cy="316409"/>
          </a:xfrm>
          <a:prstGeom prst="rect">
            <a:avLst/>
          </a:prstGeom>
          <a:noFill/>
          <a:ln cap="flat">
            <a:noFill/>
          </a:ln>
        </p:spPr>
      </p:pic>
      <p:sp>
        <p:nvSpPr>
          <p:cNvPr id="4" name="Plassholder for tekst 18">
            <a:extLst>
              <a:ext uri="{FF2B5EF4-FFF2-40B4-BE49-F238E27FC236}">
                <a16:creationId xmlns:a16="http://schemas.microsoft.com/office/drawing/2014/main" id="{9C9F3B07-57BC-4F95-8014-F481C7E9EAB9}"/>
              </a:ext>
            </a:extLst>
          </p:cNvPr>
          <p:cNvSpPr txBox="1">
            <a:spLocks noGrp="1"/>
          </p:cNvSpPr>
          <p:nvPr>
            <p:ph type="body" idx="1"/>
          </p:nvPr>
        </p:nvSpPr>
        <p:spPr>
          <a:xfrm>
            <a:off x="3681987" y="1825627"/>
            <a:ext cx="7845981" cy="4422779"/>
          </a:xfrm>
          <a:prstGeom prst="rect">
            <a:avLst/>
          </a:prstGeom>
          <a:noFill/>
          <a:ln>
            <a:noFill/>
          </a:ln>
        </p:spPr>
        <p:txBody>
          <a:bodyPr vert="horz" wrap="square" lIns="91440" tIns="45720" rIns="91440" bIns="45720" anchor="t" anchorCtr="0" compatLnSpc="1">
            <a:normAutofit/>
          </a:bodyPr>
          <a:lstStyle/>
          <a:p>
            <a:pPr lvl="0"/>
            <a:r>
              <a:rPr lang="nb-NO"/>
              <a:t>Brødtekst - størrelsen tilpasses tekstvolum</a:t>
            </a:r>
          </a:p>
          <a:p>
            <a:pPr lvl="0"/>
            <a:r>
              <a:rPr lang="nb-NO"/>
              <a:t>Font Arial Nova Cond</a:t>
            </a:r>
          </a:p>
        </p:txBody>
      </p:sp>
      <p:sp>
        <p:nvSpPr>
          <p:cNvPr id="6" name="Plassholder for tittel 17">
            <a:extLst>
              <a:ext uri="{FF2B5EF4-FFF2-40B4-BE49-F238E27FC236}">
                <a16:creationId xmlns:a16="http://schemas.microsoft.com/office/drawing/2014/main" id="{59C7AC42-8864-43F1-A516-1323679E476F}"/>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txStyles>
    <p:titleStyle>
      <a:lvl1pPr marL="0" marR="0" lvl="0" indent="0" algn="l" defTabSz="914400" rtl="0" fontAlgn="auto" hangingPunct="1">
        <a:lnSpc>
          <a:spcPct val="90000"/>
        </a:lnSpc>
        <a:spcBef>
          <a:spcPts val="0"/>
        </a:spcBef>
        <a:spcAft>
          <a:spcPts val="0"/>
        </a:spcAft>
        <a:buNone/>
        <a:tabLst/>
        <a:defRPr lang="nb-NO" sz="2500" b="0" i="0" u="none" strike="noStrike" kern="1200" cap="none" spc="0" baseline="0">
          <a:solidFill>
            <a:srgbClr val="000000"/>
          </a:solidFill>
          <a:uFillTx/>
          <a:latin typeface="Arial Nova Cond"/>
        </a:defRPr>
      </a:lvl1pPr>
    </p:titleStyle>
    <p:bodyStyle>
      <a:lvl1pPr marL="0" marR="0" lvl="0" indent="0" algn="l" defTabSz="914400" rtl="0" fontAlgn="auto" hangingPunct="1">
        <a:lnSpc>
          <a:spcPct val="90000"/>
        </a:lnSpc>
        <a:spcBef>
          <a:spcPts val="1000"/>
        </a:spcBef>
        <a:spcAft>
          <a:spcPts val="0"/>
        </a:spcAft>
        <a:buNone/>
        <a:tabLst/>
        <a:defRPr lang="nb-NO" sz="2500" b="0" i="0" u="none" strike="noStrike" kern="1200" cap="none" spc="0" baseline="0">
          <a:solidFill>
            <a:srgbClr val="000000"/>
          </a:solidFill>
          <a:uFillTx/>
          <a:latin typeface="Arial Nova Cond"/>
        </a:defRPr>
      </a:lvl1pPr>
      <a:lvl2pPr marL="0" marR="0" lvl="0" indent="0" algn="l" defTabSz="914400" rtl="0" fontAlgn="auto" hangingPunct="1">
        <a:lnSpc>
          <a:spcPct val="90000"/>
        </a:lnSpc>
        <a:spcBef>
          <a:spcPts val="1000"/>
        </a:spcBef>
        <a:spcAft>
          <a:spcPts val="0"/>
        </a:spcAft>
        <a:buNone/>
        <a:tabLst/>
        <a:defRPr lang="nb-NO" sz="2500" b="0" i="0" u="none" strike="noStrike" kern="1200" cap="none" spc="0" baseline="0">
          <a:solidFill>
            <a:srgbClr val="000000"/>
          </a:solidFill>
          <a:uFillTx/>
          <a:latin typeface="Arial Nova Cond"/>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2" name="Bilde 5" descr="Et bilde som inneholder bord&#10;&#10;Automatisk generert beskrivelse">
            <a:extLst>
              <a:ext uri="{FF2B5EF4-FFF2-40B4-BE49-F238E27FC236}">
                <a16:creationId xmlns:a16="http://schemas.microsoft.com/office/drawing/2014/main" id="{D76C8FAB-544F-4644-B929-A446977F1D06}"/>
              </a:ext>
            </a:extLst>
          </p:cNvPr>
          <p:cNvPicPr>
            <a:picLocks noChangeAspect="1"/>
          </p:cNvPicPr>
          <p:nvPr/>
        </p:nvPicPr>
        <p:blipFill>
          <a:blip r:embed="rId5"/>
          <a:stretch>
            <a:fillRect/>
          </a:stretch>
        </p:blipFill>
        <p:spPr>
          <a:xfrm>
            <a:off x="9022686" y="6322143"/>
            <a:ext cx="2505282" cy="316409"/>
          </a:xfrm>
          <a:prstGeom prst="rect">
            <a:avLst/>
          </a:prstGeom>
          <a:noFill/>
          <a:ln cap="flat">
            <a:noFill/>
          </a:ln>
        </p:spPr>
      </p:pic>
      <p:sp>
        <p:nvSpPr>
          <p:cNvPr id="4" name="Plassholder for tekst 18">
            <a:extLst>
              <a:ext uri="{FF2B5EF4-FFF2-40B4-BE49-F238E27FC236}">
                <a16:creationId xmlns:a16="http://schemas.microsoft.com/office/drawing/2014/main" id="{25C5CC56-9DC9-4000-8D7E-8FAB0E21F251}"/>
              </a:ext>
            </a:extLst>
          </p:cNvPr>
          <p:cNvSpPr txBox="1">
            <a:spLocks noGrp="1"/>
          </p:cNvSpPr>
          <p:nvPr>
            <p:ph type="body" idx="1"/>
          </p:nvPr>
        </p:nvSpPr>
        <p:spPr>
          <a:xfrm>
            <a:off x="3681987" y="1825627"/>
            <a:ext cx="7845981" cy="4422779"/>
          </a:xfrm>
          <a:prstGeom prst="rect">
            <a:avLst/>
          </a:prstGeom>
          <a:noFill/>
          <a:ln>
            <a:noFill/>
          </a:ln>
        </p:spPr>
        <p:txBody>
          <a:bodyPr vert="horz" wrap="square" lIns="91440" tIns="45720" rIns="91440" bIns="45720" anchor="t" anchorCtr="0" compatLnSpc="1">
            <a:normAutofit/>
          </a:bodyPr>
          <a:lstStyle/>
          <a:p>
            <a:pPr lvl="0"/>
            <a:r>
              <a:rPr lang="nb-NO"/>
              <a:t>Brødtekst - størrelsen tilpasses tekstvolum</a:t>
            </a:r>
          </a:p>
          <a:p>
            <a:pPr lvl="0"/>
            <a:r>
              <a:rPr lang="nb-NO"/>
              <a:t>Font Arial Nova Cond</a:t>
            </a:r>
          </a:p>
        </p:txBody>
      </p:sp>
      <p:sp>
        <p:nvSpPr>
          <p:cNvPr id="6" name="Plassholder for tittel 17">
            <a:extLst>
              <a:ext uri="{FF2B5EF4-FFF2-40B4-BE49-F238E27FC236}">
                <a16:creationId xmlns:a16="http://schemas.microsoft.com/office/drawing/2014/main" id="{312AB889-B047-4339-968B-B194D1D16869}"/>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txStyles>
    <p:titleStyle>
      <a:lvl1pPr marL="0" marR="0" lvl="0" indent="0" algn="l" defTabSz="914400" rtl="0" fontAlgn="auto" hangingPunct="1">
        <a:lnSpc>
          <a:spcPct val="90000"/>
        </a:lnSpc>
        <a:spcBef>
          <a:spcPts val="0"/>
        </a:spcBef>
        <a:spcAft>
          <a:spcPts val="0"/>
        </a:spcAft>
        <a:buNone/>
        <a:tabLst/>
        <a:defRPr lang="nb-NO" sz="2500" b="0" i="0" u="none" strike="noStrike" kern="1200" cap="none" spc="0" baseline="0">
          <a:solidFill>
            <a:srgbClr val="000000"/>
          </a:solidFill>
          <a:uFillTx/>
          <a:latin typeface="Arial Nova Cond"/>
        </a:defRPr>
      </a:lvl1pPr>
    </p:titleStyle>
    <p:bodyStyle>
      <a:lvl1pPr marL="0" marR="0" lvl="0" indent="0" algn="l" defTabSz="914400" rtl="0" fontAlgn="auto" hangingPunct="1">
        <a:lnSpc>
          <a:spcPct val="90000"/>
        </a:lnSpc>
        <a:spcBef>
          <a:spcPts val="1000"/>
        </a:spcBef>
        <a:spcAft>
          <a:spcPts val="0"/>
        </a:spcAft>
        <a:buNone/>
        <a:tabLst/>
        <a:defRPr lang="nb-NO" sz="2500" b="0" i="0" u="none" strike="noStrike" kern="1200" cap="none" spc="0" baseline="0">
          <a:solidFill>
            <a:srgbClr val="000000"/>
          </a:solidFill>
          <a:uFillTx/>
          <a:latin typeface="Arial Nova Cond"/>
        </a:defRPr>
      </a:lvl1pPr>
      <a:lvl2pPr marL="0" marR="0" lvl="0" indent="0" algn="l" defTabSz="914400" rtl="0" fontAlgn="auto" hangingPunct="1">
        <a:lnSpc>
          <a:spcPct val="90000"/>
        </a:lnSpc>
        <a:spcBef>
          <a:spcPts val="1000"/>
        </a:spcBef>
        <a:spcAft>
          <a:spcPts val="0"/>
        </a:spcAft>
        <a:buNone/>
        <a:tabLst/>
        <a:defRPr lang="nb-NO" sz="2500" b="0" i="0" u="none" strike="noStrike" kern="1200" cap="none" spc="0" baseline="0">
          <a:solidFill>
            <a:srgbClr val="000000"/>
          </a:solidFill>
          <a:uFillTx/>
          <a:latin typeface="Arial Nova Cond"/>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2" name="Bilde 5" descr="Et bilde som inneholder bord&#10;&#10;Automatisk generert beskrivelse">
            <a:extLst>
              <a:ext uri="{FF2B5EF4-FFF2-40B4-BE49-F238E27FC236}">
                <a16:creationId xmlns:a16="http://schemas.microsoft.com/office/drawing/2014/main" id="{C027AE96-B0E5-4BCC-86F3-1AC3C5B7356E}"/>
              </a:ext>
            </a:extLst>
          </p:cNvPr>
          <p:cNvPicPr>
            <a:picLocks noChangeAspect="1"/>
          </p:cNvPicPr>
          <p:nvPr/>
        </p:nvPicPr>
        <p:blipFill>
          <a:blip r:embed="rId5"/>
          <a:stretch>
            <a:fillRect/>
          </a:stretch>
        </p:blipFill>
        <p:spPr>
          <a:xfrm>
            <a:off x="9022686" y="6322143"/>
            <a:ext cx="2505282" cy="316409"/>
          </a:xfrm>
          <a:prstGeom prst="rect">
            <a:avLst/>
          </a:prstGeom>
          <a:noFill/>
          <a:ln cap="flat">
            <a:noFill/>
          </a:ln>
        </p:spPr>
      </p:pic>
      <p:sp>
        <p:nvSpPr>
          <p:cNvPr id="4" name="Plassholder for tekst 18">
            <a:extLst>
              <a:ext uri="{FF2B5EF4-FFF2-40B4-BE49-F238E27FC236}">
                <a16:creationId xmlns:a16="http://schemas.microsoft.com/office/drawing/2014/main" id="{D348472F-9AB1-4141-A84F-F1B44C7828CA}"/>
              </a:ext>
            </a:extLst>
          </p:cNvPr>
          <p:cNvSpPr txBox="1">
            <a:spLocks noGrp="1"/>
          </p:cNvSpPr>
          <p:nvPr>
            <p:ph type="body" idx="1"/>
          </p:nvPr>
        </p:nvSpPr>
        <p:spPr>
          <a:xfrm>
            <a:off x="3681987" y="1825627"/>
            <a:ext cx="7845981" cy="4422779"/>
          </a:xfrm>
          <a:prstGeom prst="rect">
            <a:avLst/>
          </a:prstGeom>
          <a:noFill/>
          <a:ln>
            <a:noFill/>
          </a:ln>
        </p:spPr>
        <p:txBody>
          <a:bodyPr vert="horz" wrap="square" lIns="91440" tIns="45720" rIns="91440" bIns="45720" anchor="t" anchorCtr="0" compatLnSpc="1">
            <a:normAutofit/>
          </a:bodyPr>
          <a:lstStyle/>
          <a:p>
            <a:pPr lvl="0"/>
            <a:r>
              <a:rPr lang="nb-NO"/>
              <a:t>Brødtekst - størrelsen tilpasses tekstvolum</a:t>
            </a:r>
          </a:p>
          <a:p>
            <a:pPr lvl="0"/>
            <a:r>
              <a:rPr lang="nb-NO"/>
              <a:t>Font Arial Nova Cond</a:t>
            </a:r>
          </a:p>
        </p:txBody>
      </p:sp>
      <p:sp>
        <p:nvSpPr>
          <p:cNvPr id="6" name="Plassholder for tittel 17">
            <a:extLst>
              <a:ext uri="{FF2B5EF4-FFF2-40B4-BE49-F238E27FC236}">
                <a16:creationId xmlns:a16="http://schemas.microsoft.com/office/drawing/2014/main" id="{0C77A290-F1E7-4FBA-9465-0A0802859AFA}"/>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txStyles>
    <p:titleStyle>
      <a:lvl1pPr marL="0" marR="0" lvl="0" indent="0" algn="l" defTabSz="914400" rtl="0" fontAlgn="auto" hangingPunct="1">
        <a:lnSpc>
          <a:spcPct val="90000"/>
        </a:lnSpc>
        <a:spcBef>
          <a:spcPts val="0"/>
        </a:spcBef>
        <a:spcAft>
          <a:spcPts val="0"/>
        </a:spcAft>
        <a:buNone/>
        <a:tabLst/>
        <a:defRPr lang="nb-NO" sz="2500" b="0" i="0" u="none" strike="noStrike" kern="1200" cap="none" spc="0" baseline="0">
          <a:solidFill>
            <a:srgbClr val="000000"/>
          </a:solidFill>
          <a:uFillTx/>
          <a:latin typeface="Arial Nova Cond"/>
        </a:defRPr>
      </a:lvl1pPr>
    </p:titleStyle>
    <p:bodyStyle>
      <a:lvl1pPr marL="0" marR="0" lvl="0" indent="0" algn="l" defTabSz="914400" rtl="0" fontAlgn="auto" hangingPunct="1">
        <a:lnSpc>
          <a:spcPct val="90000"/>
        </a:lnSpc>
        <a:spcBef>
          <a:spcPts val="1000"/>
        </a:spcBef>
        <a:spcAft>
          <a:spcPts val="0"/>
        </a:spcAft>
        <a:buNone/>
        <a:tabLst/>
        <a:defRPr lang="nb-NO" sz="2500" b="0" i="0" u="none" strike="noStrike" kern="1200" cap="none" spc="0" baseline="0">
          <a:solidFill>
            <a:srgbClr val="000000"/>
          </a:solidFill>
          <a:uFillTx/>
          <a:latin typeface="Arial Nova Cond"/>
        </a:defRPr>
      </a:lvl1pPr>
      <a:lvl2pPr marL="0" marR="0" lvl="0" indent="0" algn="l" defTabSz="914400" rtl="0" fontAlgn="auto" hangingPunct="1">
        <a:lnSpc>
          <a:spcPct val="90000"/>
        </a:lnSpc>
        <a:spcBef>
          <a:spcPts val="1000"/>
        </a:spcBef>
        <a:spcAft>
          <a:spcPts val="0"/>
        </a:spcAft>
        <a:buNone/>
        <a:tabLst/>
        <a:defRPr lang="nb-NO" sz="2500" b="0" i="0" u="none" strike="noStrike" kern="1200" cap="none" spc="0" baseline="0">
          <a:solidFill>
            <a:srgbClr val="000000"/>
          </a:solidFill>
          <a:uFillTx/>
          <a:latin typeface="Arial Nova Cond"/>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xml"/><Relationship Id="rId1" Type="http://schemas.openxmlformats.org/officeDocument/2006/relationships/slideLayout" Target="../slideLayouts/slideLayout20.xml"/><Relationship Id="rId4" Type="http://schemas.openxmlformats.org/officeDocument/2006/relationships/image" Target="../media/image43.jpeg"/></Relationships>
</file>

<file path=ppt/slides/_rels/slide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xml"/><Relationship Id="rId1" Type="http://schemas.openxmlformats.org/officeDocument/2006/relationships/slideLayout" Target="../slideLayouts/slideLayout20.xml"/><Relationship Id="rId4" Type="http://schemas.openxmlformats.org/officeDocument/2006/relationships/image" Target="../media/image43.jpeg"/></Relationships>
</file>

<file path=ppt/slides/_rels/slide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2.xml"/><Relationship Id="rId1" Type="http://schemas.openxmlformats.org/officeDocument/2006/relationships/slideLayout" Target="../slideLayouts/slideLayout20.xml"/><Relationship Id="rId4" Type="http://schemas.openxmlformats.org/officeDocument/2006/relationships/hyperlink" Target="https://www.fn.no/om-fn/fns-baerekraftsmaal"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4.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5.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686298C2-7858-4068-BA3A-D44225AD8DAF}"/>
              </a:ext>
            </a:extLst>
          </p:cNvPr>
          <p:cNvSpPr>
            <a:spLocks noGrp="1"/>
          </p:cNvSpPr>
          <p:nvPr>
            <p:ph idx="4294967295"/>
          </p:nvPr>
        </p:nvSpPr>
        <p:spPr>
          <a:xfrm>
            <a:off x="3509819" y="1876926"/>
            <a:ext cx="3846478" cy="4371480"/>
          </a:xfrm>
        </p:spPr>
        <p:txBody>
          <a:bodyPr/>
          <a:lstStyle/>
          <a:p>
            <a:endParaRPr lang="nb-NO" sz="2800" dirty="0"/>
          </a:p>
          <a:p>
            <a:r>
              <a:rPr lang="nb-NO" sz="4000" b="1" i="1" dirty="0"/>
              <a:t>«Sluttrapport og springbrett»</a:t>
            </a:r>
          </a:p>
          <a:p>
            <a:endParaRPr lang="nb-NO" sz="4000" b="1" i="1" dirty="0"/>
          </a:p>
          <a:p>
            <a:r>
              <a:rPr lang="nb-NO" sz="2800" b="1" i="1" dirty="0"/>
              <a:t>Kulturskolen i samfunnet</a:t>
            </a:r>
          </a:p>
        </p:txBody>
      </p:sp>
      <p:sp>
        <p:nvSpPr>
          <p:cNvPr id="3" name="Tittel 2">
            <a:extLst>
              <a:ext uri="{FF2B5EF4-FFF2-40B4-BE49-F238E27FC236}">
                <a16:creationId xmlns:a16="http://schemas.microsoft.com/office/drawing/2014/main" id="{1D156889-A61A-42E8-968F-9C10C9608283}"/>
              </a:ext>
            </a:extLst>
          </p:cNvPr>
          <p:cNvSpPr>
            <a:spLocks noGrp="1"/>
          </p:cNvSpPr>
          <p:nvPr>
            <p:ph type="title"/>
          </p:nvPr>
        </p:nvSpPr>
        <p:spPr/>
        <p:txBody>
          <a:bodyPr>
            <a:noAutofit/>
          </a:bodyPr>
          <a:lstStyle/>
          <a:p>
            <a:r>
              <a:rPr lang="nb-NO" sz="2400" dirty="0"/>
              <a:t>- På vei mot </a:t>
            </a:r>
            <a:r>
              <a:rPr lang="nb-NO" sz="4000" dirty="0"/>
              <a:t>Fremtidens kulturskole</a:t>
            </a:r>
          </a:p>
        </p:txBody>
      </p:sp>
      <p:pic>
        <p:nvPicPr>
          <p:cNvPr id="6" name="Bilde 5">
            <a:extLst>
              <a:ext uri="{FF2B5EF4-FFF2-40B4-BE49-F238E27FC236}">
                <a16:creationId xmlns:a16="http://schemas.microsoft.com/office/drawing/2014/main" id="{0932C87E-9F29-4027-97CB-7400B6EDFD37}"/>
              </a:ext>
            </a:extLst>
          </p:cNvPr>
          <p:cNvPicPr>
            <a:picLocks noChangeAspect="1"/>
          </p:cNvPicPr>
          <p:nvPr/>
        </p:nvPicPr>
        <p:blipFill rotWithShape="1">
          <a:blip r:embed="rId3"/>
          <a:srcRect l="3800" t="2051" r="2053"/>
          <a:stretch/>
        </p:blipFill>
        <p:spPr>
          <a:xfrm rot="553803">
            <a:off x="8288324" y="1839841"/>
            <a:ext cx="2921604" cy="4201454"/>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445362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1D156889-A61A-42E8-968F-9C10C9608283}"/>
              </a:ext>
            </a:extLst>
          </p:cNvPr>
          <p:cNvSpPr>
            <a:spLocks noGrp="1"/>
          </p:cNvSpPr>
          <p:nvPr>
            <p:ph type="title"/>
          </p:nvPr>
        </p:nvSpPr>
        <p:spPr>
          <a:xfrm>
            <a:off x="3681987" y="962641"/>
            <a:ext cx="7845981" cy="389910"/>
          </a:xfrm>
        </p:spPr>
        <p:txBody>
          <a:bodyPr wrap="square" anchor="ctr">
            <a:normAutofit/>
          </a:bodyPr>
          <a:lstStyle/>
          <a:p>
            <a:r>
              <a:rPr lang="nb-NO" sz="2100" dirty="0"/>
              <a:t>Til forberedelse</a:t>
            </a:r>
          </a:p>
        </p:txBody>
      </p:sp>
      <p:sp>
        <p:nvSpPr>
          <p:cNvPr id="2" name="Tankeboble: sky 1">
            <a:extLst>
              <a:ext uri="{FF2B5EF4-FFF2-40B4-BE49-F238E27FC236}">
                <a16:creationId xmlns:a16="http://schemas.microsoft.com/office/drawing/2014/main" id="{03EC62FC-92B8-4D40-BF33-77A9C82C7E77}"/>
              </a:ext>
            </a:extLst>
          </p:cNvPr>
          <p:cNvSpPr/>
          <p:nvPr/>
        </p:nvSpPr>
        <p:spPr>
          <a:xfrm>
            <a:off x="2969233" y="1352551"/>
            <a:ext cx="7058346" cy="5383659"/>
          </a:xfrm>
          <a:prstGeom prst="cloudCallout">
            <a:avLst>
              <a:gd name="adj1" fmla="val -56133"/>
              <a:gd name="adj2" fmla="val -58472"/>
            </a:avLst>
          </a:prstGeom>
          <a:solidFill>
            <a:schemeClr val="accent2"/>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nb-NO" sz="1400" dirty="0"/>
              <a:t>Les disse kapitlene i rapporten:</a:t>
            </a:r>
          </a:p>
          <a:p>
            <a:pPr marL="285750" lvl="0" indent="-285750">
              <a:buFont typeface="Arial" panose="020B0604020202020204" pitchFamily="34" charset="0"/>
              <a:buChar char="•"/>
            </a:pPr>
            <a:r>
              <a:rPr lang="nb-NO" sz="1400" dirty="0"/>
              <a:t>Kulturskole for fremtiden</a:t>
            </a:r>
          </a:p>
          <a:p>
            <a:pPr marL="285750" lvl="0" indent="-285750">
              <a:buFont typeface="Arial" panose="020B0604020202020204" pitchFamily="34" charset="0"/>
              <a:buChar char="•"/>
            </a:pPr>
            <a:r>
              <a:rPr lang="nb-NO" sz="1400" dirty="0"/>
              <a:t>Kulturskolens potensiale som </a:t>
            </a:r>
            <a:r>
              <a:rPr lang="nb-NO" sz="1400" dirty="0" err="1"/>
              <a:t>samskapingsaktør</a:t>
            </a:r>
            <a:endParaRPr lang="nb-NO" sz="1400" dirty="0"/>
          </a:p>
          <a:p>
            <a:pPr marL="285750" lvl="0" indent="-285750">
              <a:buFont typeface="Arial" panose="020B0604020202020204" pitchFamily="34" charset="0"/>
              <a:buChar char="•"/>
            </a:pPr>
            <a:r>
              <a:rPr lang="nb-NO" sz="1400" dirty="0"/>
              <a:t>Lokal samfunnsutvikling</a:t>
            </a:r>
          </a:p>
          <a:p>
            <a:r>
              <a:rPr lang="nb-NO" sz="1400" dirty="0"/>
              <a:t> </a:t>
            </a:r>
          </a:p>
          <a:p>
            <a:r>
              <a:rPr lang="nb-NO" sz="1400" dirty="0"/>
              <a:t>Noter stikkord:</a:t>
            </a:r>
          </a:p>
          <a:p>
            <a:pPr marL="285750" lvl="0" indent="-285750">
              <a:buFont typeface="Arial" panose="020B0604020202020204" pitchFamily="34" charset="0"/>
              <a:buChar char="•"/>
            </a:pPr>
            <a:r>
              <a:rPr lang="nb-NO" sz="1400" dirty="0"/>
              <a:t>Dine tanker om viktige poenger i de tre kapitlene</a:t>
            </a:r>
          </a:p>
          <a:p>
            <a:pPr marL="285750" lvl="0" indent="-285750">
              <a:buFont typeface="Arial" panose="020B0604020202020204" pitchFamily="34" charset="0"/>
              <a:buChar char="•"/>
            </a:pPr>
            <a:r>
              <a:rPr lang="nb-NO" sz="1400" dirty="0"/>
              <a:t>Hvilke prosesser er vesentlige å legge til rette for i arbeidet med kulturskolens rolle, innhold og organisering i deres kommune?</a:t>
            </a:r>
          </a:p>
          <a:p>
            <a:pPr marL="285750" lvl="0" indent="-285750">
              <a:buFont typeface="Arial" panose="020B0604020202020204" pitchFamily="34" charset="0"/>
              <a:buChar char="•"/>
            </a:pPr>
            <a:r>
              <a:rPr lang="nb-NO" sz="1400" dirty="0"/>
              <a:t>Hva kjennetegner en relevant kulturskole i din kommune nå og frem i tid?</a:t>
            </a:r>
          </a:p>
          <a:p>
            <a:pPr marL="285750" lvl="0" indent="-285750">
              <a:buFont typeface="Arial" panose="020B0604020202020204" pitchFamily="34" charset="0"/>
              <a:buChar char="•"/>
            </a:pPr>
            <a:r>
              <a:rPr lang="nb-NO" sz="1400" dirty="0"/>
              <a:t>Hvordan kan kulturskolen i deres kommune bidra til sosial bærekraft i enda større grad enn i dag?</a:t>
            </a:r>
          </a:p>
        </p:txBody>
      </p:sp>
      <p:pic>
        <p:nvPicPr>
          <p:cNvPr id="7" name="Bilde 6">
            <a:extLst>
              <a:ext uri="{FF2B5EF4-FFF2-40B4-BE49-F238E27FC236}">
                <a16:creationId xmlns:a16="http://schemas.microsoft.com/office/drawing/2014/main" id="{48A5C73F-272F-441D-AE86-964E4683E6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589461">
            <a:off x="8523270" y="2557215"/>
            <a:ext cx="3429000" cy="3429000"/>
          </a:xfrm>
          <a:prstGeom prst="ellipse">
            <a:avLst/>
          </a:prstGeom>
          <a:ln>
            <a:noFill/>
          </a:ln>
          <a:effectLst>
            <a:softEdge rad="112500"/>
          </a:effectLst>
        </p:spPr>
      </p:pic>
    </p:spTree>
    <p:extLst>
      <p:ext uri="{BB962C8B-B14F-4D97-AF65-F5344CB8AC3E}">
        <p14:creationId xmlns:p14="http://schemas.microsoft.com/office/powerpoint/2010/main" val="2984969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686298C2-7858-4068-BA3A-D44225AD8DAF}"/>
              </a:ext>
            </a:extLst>
          </p:cNvPr>
          <p:cNvSpPr>
            <a:spLocks noGrp="1"/>
          </p:cNvSpPr>
          <p:nvPr>
            <p:ph idx="4294967295"/>
          </p:nvPr>
        </p:nvSpPr>
        <p:spPr>
          <a:xfrm>
            <a:off x="3509819" y="1876926"/>
            <a:ext cx="3650686" cy="4371480"/>
          </a:xfrm>
        </p:spPr>
        <p:txBody>
          <a:bodyPr>
            <a:normAutofit/>
          </a:bodyPr>
          <a:lstStyle/>
          <a:p>
            <a:endParaRPr lang="nb-NO" sz="2800" dirty="0"/>
          </a:p>
          <a:p>
            <a:pPr marL="365760">
              <a:lnSpc>
                <a:spcPct val="100000"/>
              </a:lnSpc>
              <a:spcBef>
                <a:spcPts val="0"/>
              </a:spcBef>
              <a:spcAft>
                <a:spcPts val="800"/>
              </a:spcAft>
            </a:pPr>
            <a:r>
              <a:rPr lang="nb-NO" dirty="0"/>
              <a:t>Hva er en kulturskole for fremtiden? </a:t>
            </a:r>
          </a:p>
          <a:p>
            <a:pPr marL="365760">
              <a:lnSpc>
                <a:spcPct val="100000"/>
              </a:lnSpc>
              <a:spcBef>
                <a:spcPts val="0"/>
              </a:spcBef>
              <a:spcAft>
                <a:spcPts val="800"/>
              </a:spcAft>
            </a:pPr>
            <a:r>
              <a:rPr lang="nb-NO" dirty="0"/>
              <a:t>Definisjonsmakt?</a:t>
            </a:r>
          </a:p>
          <a:p>
            <a:pPr marL="365760">
              <a:lnSpc>
                <a:spcPct val="100000"/>
              </a:lnSpc>
              <a:spcBef>
                <a:spcPts val="0"/>
              </a:spcBef>
              <a:spcAft>
                <a:spcPts val="800"/>
              </a:spcAft>
            </a:pPr>
            <a:r>
              <a:rPr lang="nb-NO" dirty="0"/>
              <a:t>Hvilke stemmer og perspektiver?</a:t>
            </a:r>
          </a:p>
          <a:p>
            <a:pPr marL="365760">
              <a:lnSpc>
                <a:spcPct val="100000"/>
              </a:lnSpc>
              <a:spcBef>
                <a:spcPts val="0"/>
              </a:spcBef>
              <a:spcAft>
                <a:spcPts val="800"/>
              </a:spcAft>
            </a:pPr>
            <a:r>
              <a:rPr lang="nb-NO" dirty="0"/>
              <a:t>Hva er mulighetsrommet? </a:t>
            </a:r>
          </a:p>
        </p:txBody>
      </p:sp>
      <p:sp>
        <p:nvSpPr>
          <p:cNvPr id="3" name="Tittel 2">
            <a:extLst>
              <a:ext uri="{FF2B5EF4-FFF2-40B4-BE49-F238E27FC236}">
                <a16:creationId xmlns:a16="http://schemas.microsoft.com/office/drawing/2014/main" id="{1D156889-A61A-42E8-968F-9C10C9608283}"/>
              </a:ext>
            </a:extLst>
          </p:cNvPr>
          <p:cNvSpPr>
            <a:spLocks noGrp="1"/>
          </p:cNvSpPr>
          <p:nvPr>
            <p:ph type="title"/>
          </p:nvPr>
        </p:nvSpPr>
        <p:spPr/>
        <p:txBody>
          <a:bodyPr>
            <a:noAutofit/>
          </a:bodyPr>
          <a:lstStyle/>
          <a:p>
            <a:r>
              <a:rPr lang="nb-NO" sz="2400" dirty="0"/>
              <a:t>- På vei mot </a:t>
            </a:r>
            <a:r>
              <a:rPr lang="nb-NO" sz="4000" dirty="0"/>
              <a:t>Fremtidens kulturskole</a:t>
            </a:r>
          </a:p>
        </p:txBody>
      </p:sp>
      <p:pic>
        <p:nvPicPr>
          <p:cNvPr id="5" name="Bilde 4" descr="Et bilde som inneholder tekst, tavle&#10;&#10;Automatisk generert beskrivelse">
            <a:extLst>
              <a:ext uri="{FF2B5EF4-FFF2-40B4-BE49-F238E27FC236}">
                <a16:creationId xmlns:a16="http://schemas.microsoft.com/office/drawing/2014/main" id="{7CB8C38C-1B16-4FD7-99D1-575F84B912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0504" y="1876926"/>
            <a:ext cx="4367463" cy="4367463"/>
          </a:xfrm>
          <a:prstGeom prst="rect">
            <a:avLst/>
          </a:prstGeom>
        </p:spPr>
      </p:pic>
    </p:spTree>
    <p:extLst>
      <p:ext uri="{BB962C8B-B14F-4D97-AF65-F5344CB8AC3E}">
        <p14:creationId xmlns:p14="http://schemas.microsoft.com/office/powerpoint/2010/main" val="1484605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fade">
                                      <p:cBhvr>
                                        <p:cTn id="21" dur="1000"/>
                                        <p:tgtEl>
                                          <p:spTgt spid="2">
                                            <p:txEl>
                                              <p:pRg st="3" end="3"/>
                                            </p:txEl>
                                          </p:spTgt>
                                        </p:tgtEl>
                                      </p:cBhvr>
                                    </p:animEffect>
                                    <p:anim calcmode="lin" valueType="num">
                                      <p:cBhvr>
                                        <p:cTn id="22"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Effect transition="in" filter="fade">
                                      <p:cBhvr>
                                        <p:cTn id="28" dur="1000"/>
                                        <p:tgtEl>
                                          <p:spTgt spid="2">
                                            <p:txEl>
                                              <p:pRg st="4" end="4"/>
                                            </p:txEl>
                                          </p:spTgt>
                                        </p:tgtEl>
                                      </p:cBhvr>
                                    </p:animEffect>
                                    <p:anim calcmode="lin" valueType="num">
                                      <p:cBhvr>
                                        <p:cTn id="29"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686298C2-7858-4068-BA3A-D44225AD8DAF}"/>
              </a:ext>
            </a:extLst>
          </p:cNvPr>
          <p:cNvSpPr>
            <a:spLocks noGrp="1"/>
          </p:cNvSpPr>
          <p:nvPr>
            <p:ph idx="4294967295"/>
          </p:nvPr>
        </p:nvSpPr>
        <p:spPr>
          <a:xfrm>
            <a:off x="3681987" y="1825627"/>
            <a:ext cx="7615665" cy="4422779"/>
          </a:xfrm>
        </p:spPr>
        <p:txBody>
          <a:bodyPr>
            <a:normAutofit/>
          </a:bodyPr>
          <a:lstStyle/>
          <a:p>
            <a:pPr marL="285750" indent="-285750">
              <a:lnSpc>
                <a:spcPct val="100000"/>
              </a:lnSpc>
              <a:spcBef>
                <a:spcPts val="0"/>
              </a:spcBef>
              <a:spcAft>
                <a:spcPts val="800"/>
              </a:spcAft>
              <a:buFont typeface="Arial" panose="020B0604020202020204" pitchFamily="34" charset="0"/>
              <a:buChar char="•"/>
            </a:pPr>
            <a:r>
              <a:rPr lang="nb-NO" sz="2200" dirty="0">
                <a:effectLst/>
                <a:latin typeface="Calibri" panose="020F0502020204030204" pitchFamily="34" charset="0"/>
                <a:ea typeface="Calibri" panose="020F0502020204030204" pitchFamily="34" charset="0"/>
                <a:cs typeface="Times New Roman" panose="02020603050405020304" pitchFamily="18" charset="0"/>
              </a:rPr>
              <a:t>Innbyggerne stiller større krav til tjenestene </a:t>
            </a:r>
          </a:p>
          <a:p>
            <a:pPr marL="285750" indent="-285750">
              <a:lnSpc>
                <a:spcPct val="100000"/>
              </a:lnSpc>
              <a:spcBef>
                <a:spcPts val="0"/>
              </a:spcBef>
              <a:spcAft>
                <a:spcPts val="800"/>
              </a:spcAft>
              <a:buFont typeface="Arial" panose="020B0604020202020204" pitchFamily="34" charset="0"/>
              <a:buChar char="•"/>
            </a:pPr>
            <a:r>
              <a:rPr lang="nb-NO" sz="2200" dirty="0">
                <a:latin typeface="Calibri" panose="020F0502020204030204" pitchFamily="34" charset="0"/>
                <a:ea typeface="Calibri" panose="020F0502020204030204" pitchFamily="34" charset="0"/>
                <a:cs typeface="Times New Roman" panose="02020603050405020304" pitchFamily="18" charset="0"/>
              </a:rPr>
              <a:t>K</a:t>
            </a:r>
            <a:r>
              <a:rPr lang="nb-NO" sz="2200" dirty="0">
                <a:effectLst/>
                <a:latin typeface="Calibri" panose="020F0502020204030204" pitchFamily="34" charset="0"/>
                <a:ea typeface="Calibri" panose="020F0502020204030204" pitchFamily="34" charset="0"/>
                <a:cs typeface="Times New Roman" panose="02020603050405020304" pitchFamily="18" charset="0"/>
              </a:rPr>
              <a:t>ommunen skal løse flere/mer komplekse utfordringer innenfor samme ramme</a:t>
            </a:r>
          </a:p>
          <a:p>
            <a:pPr marL="285750" indent="-285750">
              <a:lnSpc>
                <a:spcPct val="100000"/>
              </a:lnSpc>
              <a:spcBef>
                <a:spcPts val="0"/>
              </a:spcBef>
              <a:spcAft>
                <a:spcPts val="800"/>
              </a:spcAft>
              <a:buFont typeface="Arial" panose="020B0604020202020204" pitchFamily="34" charset="0"/>
              <a:buChar char="•"/>
            </a:pPr>
            <a:r>
              <a:rPr lang="nb-NO" sz="2200" dirty="0">
                <a:latin typeface="Calibri" panose="020F0502020204030204" pitchFamily="34" charset="0"/>
                <a:ea typeface="Calibri" panose="020F0502020204030204" pitchFamily="34" charset="0"/>
                <a:cs typeface="Times New Roman" panose="02020603050405020304" pitchFamily="18" charset="0"/>
              </a:rPr>
              <a:t>S</a:t>
            </a:r>
            <a:r>
              <a:rPr lang="nb-NO" sz="2200" dirty="0">
                <a:effectLst/>
                <a:latin typeface="Calibri" panose="020F0502020204030204" pitchFamily="34" charset="0"/>
                <a:ea typeface="Calibri" panose="020F0502020204030204" pitchFamily="34" charset="0"/>
                <a:cs typeface="Times New Roman" panose="02020603050405020304" pitchFamily="18" charset="0"/>
              </a:rPr>
              <a:t>amarbeid på tvers av kompetansemiljøer, bransjer og sektorer for å løse de større uløste problemstillingene i samfunnet</a:t>
            </a:r>
          </a:p>
          <a:p>
            <a:pPr marL="285750" indent="-285750">
              <a:lnSpc>
                <a:spcPct val="100000"/>
              </a:lnSpc>
              <a:spcBef>
                <a:spcPts val="0"/>
              </a:spcBef>
              <a:spcAft>
                <a:spcPts val="800"/>
              </a:spcAft>
              <a:buFont typeface="Arial" panose="020B0604020202020204" pitchFamily="34" charset="0"/>
              <a:buChar char="•"/>
            </a:pPr>
            <a:r>
              <a:rPr lang="nb-NO" sz="2200" dirty="0">
                <a:effectLst/>
                <a:latin typeface="Calibri" panose="020F0502020204030204" pitchFamily="34" charset="0"/>
                <a:ea typeface="Calibri" panose="020F0502020204030204" pitchFamily="34" charset="0"/>
                <a:cs typeface="Times New Roman" panose="02020603050405020304" pitchFamily="18" charset="0"/>
              </a:rPr>
              <a:t>Samarbeid mellom tjenester </a:t>
            </a:r>
          </a:p>
          <a:p>
            <a:pPr marL="285750" indent="-285750">
              <a:lnSpc>
                <a:spcPct val="100000"/>
              </a:lnSpc>
              <a:spcBef>
                <a:spcPts val="0"/>
              </a:spcBef>
              <a:spcAft>
                <a:spcPts val="800"/>
              </a:spcAft>
              <a:buFont typeface="Arial" panose="020B0604020202020204" pitchFamily="34" charset="0"/>
              <a:buChar char="•"/>
            </a:pPr>
            <a:r>
              <a:rPr lang="nb-NO" sz="2200" dirty="0">
                <a:latin typeface="Calibri" panose="020F0502020204030204" pitchFamily="34" charset="0"/>
                <a:ea typeface="Calibri" panose="020F0502020204030204" pitchFamily="34" charset="0"/>
                <a:cs typeface="Times New Roman" panose="02020603050405020304" pitchFamily="18" charset="0"/>
              </a:rPr>
              <a:t>F</a:t>
            </a:r>
            <a:r>
              <a:rPr lang="nb-NO" sz="2200" dirty="0">
                <a:effectLst/>
                <a:latin typeface="Calibri" panose="020F0502020204030204" pitchFamily="34" charset="0"/>
                <a:ea typeface="Calibri" panose="020F0502020204030204" pitchFamily="34" charset="0"/>
                <a:cs typeface="Times New Roman" panose="02020603050405020304" pitchFamily="18" charset="0"/>
              </a:rPr>
              <a:t>elles problemstillinger</a:t>
            </a:r>
          </a:p>
          <a:p>
            <a:pPr marL="285750" indent="-285750">
              <a:lnSpc>
                <a:spcPct val="100000"/>
              </a:lnSpc>
              <a:spcBef>
                <a:spcPts val="0"/>
              </a:spcBef>
              <a:spcAft>
                <a:spcPts val="800"/>
              </a:spcAft>
              <a:buFont typeface="Arial" panose="020B0604020202020204" pitchFamily="34" charset="0"/>
              <a:buChar char="•"/>
            </a:pPr>
            <a:r>
              <a:rPr lang="nb-NO" sz="2200" dirty="0">
                <a:effectLst/>
                <a:latin typeface="Calibri" panose="020F0502020204030204" pitchFamily="34" charset="0"/>
                <a:ea typeface="Calibri" panose="020F0502020204030204" pitchFamily="34" charset="0"/>
                <a:cs typeface="Times New Roman" panose="02020603050405020304" pitchFamily="18" charset="0"/>
              </a:rPr>
              <a:t>Skape og fordele ressurser </a:t>
            </a:r>
          </a:p>
          <a:p>
            <a:pPr marL="285750" indent="-285750">
              <a:lnSpc>
                <a:spcPct val="100000"/>
              </a:lnSpc>
              <a:spcBef>
                <a:spcPts val="0"/>
              </a:spcBef>
              <a:spcAft>
                <a:spcPts val="800"/>
              </a:spcAft>
              <a:buFont typeface="Arial" panose="020B0604020202020204" pitchFamily="34" charset="0"/>
              <a:buChar char="•"/>
            </a:pPr>
            <a:r>
              <a:rPr lang="nb-NO" sz="2200" dirty="0">
                <a:latin typeface="Calibri" panose="020F0502020204030204" pitchFamily="34" charset="0"/>
                <a:ea typeface="Calibri" panose="020F0502020204030204" pitchFamily="34" charset="0"/>
                <a:cs typeface="Times New Roman" panose="02020603050405020304" pitchFamily="18" charset="0"/>
              </a:rPr>
              <a:t>U</a:t>
            </a:r>
            <a:r>
              <a:rPr lang="nb-NO" sz="2200" dirty="0">
                <a:effectLst/>
                <a:latin typeface="Calibri" panose="020F0502020204030204" pitchFamily="34" charset="0"/>
                <a:ea typeface="Calibri" panose="020F0502020204030204" pitchFamily="34" charset="0"/>
                <a:cs typeface="Times New Roman" panose="02020603050405020304" pitchFamily="18" charset="0"/>
              </a:rPr>
              <a:t>tvikle handlingsrom </a:t>
            </a:r>
          </a:p>
          <a:p>
            <a:pPr marL="285750" indent="-285750">
              <a:lnSpc>
                <a:spcPct val="100000"/>
              </a:lnSpc>
              <a:spcBef>
                <a:spcPts val="0"/>
              </a:spcBef>
              <a:spcAft>
                <a:spcPts val="800"/>
              </a:spcAft>
              <a:buFont typeface="Arial" panose="020B0604020202020204" pitchFamily="34" charset="0"/>
              <a:buChar char="•"/>
            </a:pPr>
            <a:r>
              <a:rPr lang="nb-NO" sz="2200" dirty="0">
                <a:latin typeface="Calibri" panose="020F0502020204030204" pitchFamily="34" charset="0"/>
                <a:ea typeface="Calibri" panose="020F0502020204030204" pitchFamily="34" charset="0"/>
                <a:cs typeface="Times New Roman" panose="02020603050405020304" pitchFamily="18" charset="0"/>
              </a:rPr>
              <a:t>Innbyggere som ressurser</a:t>
            </a:r>
            <a:endParaRPr lang="nb-NO" sz="2200" dirty="0">
              <a:effectLst/>
              <a:latin typeface="Calibri" panose="020F0502020204030204" pitchFamily="34" charset="0"/>
              <a:ea typeface="Calibri" panose="020F0502020204030204" pitchFamily="34" charset="0"/>
              <a:cs typeface="Times New Roman" panose="02020603050405020304" pitchFamily="18" charset="0"/>
            </a:endParaRPr>
          </a:p>
          <a:p>
            <a:endParaRPr lang="nb-NO" sz="2400" dirty="0">
              <a:latin typeface="Arial Nova Cond" panose="020B0506020202020204" pitchFamily="34" charset="0"/>
            </a:endParaRPr>
          </a:p>
        </p:txBody>
      </p:sp>
      <p:sp>
        <p:nvSpPr>
          <p:cNvPr id="3" name="Tittel 2">
            <a:extLst>
              <a:ext uri="{FF2B5EF4-FFF2-40B4-BE49-F238E27FC236}">
                <a16:creationId xmlns:a16="http://schemas.microsoft.com/office/drawing/2014/main" id="{1D156889-A61A-42E8-968F-9C10C9608283}"/>
              </a:ext>
            </a:extLst>
          </p:cNvPr>
          <p:cNvSpPr>
            <a:spLocks noGrp="1"/>
          </p:cNvSpPr>
          <p:nvPr>
            <p:ph type="title"/>
          </p:nvPr>
        </p:nvSpPr>
        <p:spPr/>
        <p:txBody>
          <a:bodyPr>
            <a:noAutofit/>
          </a:bodyPr>
          <a:lstStyle/>
          <a:p>
            <a:r>
              <a:rPr lang="nb-NO" sz="4000" dirty="0"/>
              <a:t>Kommune 3.0</a:t>
            </a:r>
          </a:p>
        </p:txBody>
      </p:sp>
      <p:pic>
        <p:nvPicPr>
          <p:cNvPr id="5" name="Bilde 4">
            <a:extLst>
              <a:ext uri="{FF2B5EF4-FFF2-40B4-BE49-F238E27FC236}">
                <a16:creationId xmlns:a16="http://schemas.microsoft.com/office/drawing/2014/main" id="{99425F6F-22D7-4544-A3DA-3EB3BEF361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26696" y="156810"/>
            <a:ext cx="1170956" cy="1170956"/>
          </a:xfrm>
          <a:prstGeom prst="rect">
            <a:avLst/>
          </a:prstGeom>
          <a:ln>
            <a:noFill/>
          </a:ln>
          <a:effectLst>
            <a:softEdge rad="112500"/>
          </a:effectLst>
        </p:spPr>
      </p:pic>
      <p:pic>
        <p:nvPicPr>
          <p:cNvPr id="8" name="Bilde 7" descr="Et bilde som inneholder speil, spill&#10;&#10;Automatisk generert beskrivelse">
            <a:extLst>
              <a:ext uri="{FF2B5EF4-FFF2-40B4-BE49-F238E27FC236}">
                <a16:creationId xmlns:a16="http://schemas.microsoft.com/office/drawing/2014/main" id="{E5E345F4-3D00-4E8F-887B-367C8A56F4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658979" cy="2658979"/>
          </a:xfrm>
          <a:prstGeom prst="rect">
            <a:avLst/>
          </a:prstGeom>
          <a:ln>
            <a:noFill/>
          </a:ln>
          <a:effectLst>
            <a:softEdge rad="112500"/>
          </a:effectLst>
        </p:spPr>
      </p:pic>
    </p:spTree>
    <p:extLst>
      <p:ext uri="{BB962C8B-B14F-4D97-AF65-F5344CB8AC3E}">
        <p14:creationId xmlns:p14="http://schemas.microsoft.com/office/powerpoint/2010/main" val="1772918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1000"/>
                                        <p:tgtEl>
                                          <p:spTgt spid="2">
                                            <p:txEl>
                                              <p:pRg st="4" end="4"/>
                                            </p:txEl>
                                          </p:spTgt>
                                        </p:tgtEl>
                                      </p:cBhvr>
                                    </p:animEffect>
                                    <p:anim calcmode="lin" valueType="num">
                                      <p:cBhvr>
                                        <p:cTn id="36"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Effect transition="in" filter="fade">
                                      <p:cBhvr>
                                        <p:cTn id="42" dur="1000"/>
                                        <p:tgtEl>
                                          <p:spTgt spid="2">
                                            <p:txEl>
                                              <p:pRg st="5" end="5"/>
                                            </p:txEl>
                                          </p:spTgt>
                                        </p:tgtEl>
                                      </p:cBhvr>
                                    </p:animEffect>
                                    <p:anim calcmode="lin" valueType="num">
                                      <p:cBhvr>
                                        <p:cTn id="4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
                                            <p:txEl>
                                              <p:pRg st="6" end="6"/>
                                            </p:txEl>
                                          </p:spTgt>
                                        </p:tgtEl>
                                        <p:attrNameLst>
                                          <p:attrName>style.visibility</p:attrName>
                                        </p:attrNameLst>
                                      </p:cBhvr>
                                      <p:to>
                                        <p:strVal val="visible"/>
                                      </p:to>
                                    </p:set>
                                    <p:animEffect transition="in" filter="fade">
                                      <p:cBhvr>
                                        <p:cTn id="49" dur="1000"/>
                                        <p:tgtEl>
                                          <p:spTgt spid="2">
                                            <p:txEl>
                                              <p:pRg st="6" end="6"/>
                                            </p:txEl>
                                          </p:spTgt>
                                        </p:tgtEl>
                                      </p:cBhvr>
                                    </p:animEffect>
                                    <p:anim calcmode="lin" valueType="num">
                                      <p:cBhvr>
                                        <p:cTn id="50"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2">
                                            <p:txEl>
                                              <p:pRg st="7" end="7"/>
                                            </p:txEl>
                                          </p:spTgt>
                                        </p:tgtEl>
                                        <p:attrNameLst>
                                          <p:attrName>style.visibility</p:attrName>
                                        </p:attrNameLst>
                                      </p:cBhvr>
                                      <p:to>
                                        <p:strVal val="visible"/>
                                      </p:to>
                                    </p:set>
                                    <p:animEffect transition="in" filter="fade">
                                      <p:cBhvr>
                                        <p:cTn id="56" dur="1000"/>
                                        <p:tgtEl>
                                          <p:spTgt spid="2">
                                            <p:txEl>
                                              <p:pRg st="7" end="7"/>
                                            </p:txEl>
                                          </p:spTgt>
                                        </p:tgtEl>
                                      </p:cBhvr>
                                    </p:animEffect>
                                    <p:anim calcmode="lin" valueType="num">
                                      <p:cBhvr>
                                        <p:cTn id="57"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686298C2-7858-4068-BA3A-D44225AD8DAF}"/>
              </a:ext>
            </a:extLst>
          </p:cNvPr>
          <p:cNvSpPr>
            <a:spLocks noGrp="1"/>
          </p:cNvSpPr>
          <p:nvPr>
            <p:ph idx="4294967295"/>
          </p:nvPr>
        </p:nvSpPr>
        <p:spPr>
          <a:xfrm>
            <a:off x="3681987" y="1825627"/>
            <a:ext cx="7615665" cy="4422779"/>
          </a:xfrm>
        </p:spPr>
        <p:txBody>
          <a:bodyPr>
            <a:normAutofit fontScale="92500" lnSpcReduction="10000"/>
          </a:bodyPr>
          <a:lstStyle/>
          <a:p>
            <a:pPr lvl="0">
              <a:lnSpc>
                <a:spcPts val="1400"/>
              </a:lnSpc>
            </a:pPr>
            <a:r>
              <a:rPr lang="nb-NO" sz="1800" b="1" i="1" dirty="0">
                <a:effectLst/>
                <a:latin typeface="Calibri" panose="020F0502020204030204" pitchFamily="34" charset="0"/>
                <a:ea typeface="Calibri" panose="020F0502020204030204" pitchFamily="34" charset="0"/>
                <a:cs typeface="Times New Roman" panose="02020603050405020304" pitchFamily="18" charset="0"/>
              </a:rPr>
              <a:t>Kjennetegn kan være:</a:t>
            </a:r>
          </a:p>
          <a:p>
            <a:pPr marL="342900" lvl="0" indent="-342900">
              <a:lnSpc>
                <a:spcPct val="100000"/>
              </a:lnSpc>
              <a:spcBef>
                <a:spcPts val="600"/>
              </a:spcBef>
              <a:spcAft>
                <a:spcPts val="600"/>
              </a:spcAft>
              <a:buFont typeface="Arial" panose="020B0604020202020204" pitchFamily="34" charset="0"/>
              <a:buChar char="•"/>
            </a:pPr>
            <a:r>
              <a:rPr lang="nb-NO" sz="2100" dirty="0"/>
              <a:t>Kommunen har jobbet seg frem til tydelige begrunnelser for kulturskolens virksomhet, mål, innhold og organisering gjennom bred innbyggermedvirkning. (Ulike roller og brukergrupper).</a:t>
            </a:r>
          </a:p>
          <a:p>
            <a:pPr marL="342900" lvl="0" indent="-342900">
              <a:lnSpc>
                <a:spcPct val="100000"/>
              </a:lnSpc>
              <a:spcBef>
                <a:spcPts val="600"/>
              </a:spcBef>
              <a:spcAft>
                <a:spcPts val="600"/>
              </a:spcAft>
              <a:buFont typeface="Arial" panose="020B0604020202020204" pitchFamily="34" charset="0"/>
              <a:buChar char="•"/>
            </a:pPr>
            <a:r>
              <a:rPr lang="nb-NO" sz="2100" dirty="0"/>
              <a:t>Kulturskolen har en tydelig rolle i et helhetlig kommunalt tjenestetilbud. Rollen og ambisjonene er forankret i politisk vedtatte planer.</a:t>
            </a:r>
          </a:p>
          <a:p>
            <a:pPr marL="342900" lvl="0" indent="-342900">
              <a:lnSpc>
                <a:spcPct val="100000"/>
              </a:lnSpc>
              <a:spcBef>
                <a:spcPts val="600"/>
              </a:spcBef>
              <a:spcAft>
                <a:spcPts val="600"/>
              </a:spcAft>
              <a:buFont typeface="Arial" panose="020B0604020202020204" pitchFamily="34" charset="0"/>
              <a:buChar char="•"/>
            </a:pPr>
            <a:r>
              <a:rPr lang="nb-NO" sz="2100" dirty="0"/>
              <a:t>Kulturskolen er en relevant og selvsagt </a:t>
            </a:r>
            <a:r>
              <a:rPr lang="nb-NO" sz="2100" dirty="0" err="1"/>
              <a:t>samskapingsaktør</a:t>
            </a:r>
            <a:r>
              <a:rPr lang="nb-NO" sz="2100" dirty="0"/>
              <a:t> når nye tjenester skal etableres og løsninger på utfordringer finnes. Utviklingsprosesser gjøres i samråd med andre tjenester.</a:t>
            </a:r>
          </a:p>
          <a:p>
            <a:pPr marL="342900" lvl="0" indent="-342900">
              <a:lnSpc>
                <a:spcPct val="100000"/>
              </a:lnSpc>
              <a:spcBef>
                <a:spcPts val="600"/>
              </a:spcBef>
              <a:spcAft>
                <a:spcPts val="600"/>
              </a:spcAft>
              <a:buFont typeface="Arial" panose="020B0604020202020204" pitchFamily="34" charset="0"/>
              <a:buChar char="•"/>
            </a:pPr>
            <a:r>
              <a:rPr lang="nb-NO" sz="2100" dirty="0"/>
              <a:t>Kulturskolen har system for innbyggermedvirkning knyttet til utvikling og kvalitetssikring av tjenestene. De har spesielt fokus på medvirkning fra barn og unge –hovedmålgruppen.</a:t>
            </a:r>
          </a:p>
          <a:p>
            <a:pPr marL="342900" lvl="0" indent="-342900">
              <a:lnSpc>
                <a:spcPct val="100000"/>
              </a:lnSpc>
              <a:spcBef>
                <a:spcPts val="600"/>
              </a:spcBef>
              <a:spcAft>
                <a:spcPts val="600"/>
              </a:spcAft>
              <a:buFont typeface="Arial" panose="020B0604020202020204" pitchFamily="34" charset="0"/>
              <a:buChar char="•"/>
            </a:pPr>
            <a:r>
              <a:rPr lang="nb-NO" sz="2100" dirty="0"/>
              <a:t>Det profesjonelle læringsfellesskapet i kulturskolen er en viktig kraft og ressurs for utvikling og for tjenestekvalitet i kulturskolen.</a:t>
            </a:r>
          </a:p>
          <a:p>
            <a:endParaRPr lang="nb-NO" sz="2400" dirty="0">
              <a:latin typeface="Arial Nova Cond" panose="020B0506020202020204" pitchFamily="34" charset="0"/>
            </a:endParaRPr>
          </a:p>
        </p:txBody>
      </p:sp>
      <p:sp>
        <p:nvSpPr>
          <p:cNvPr id="3" name="Tittel 2">
            <a:extLst>
              <a:ext uri="{FF2B5EF4-FFF2-40B4-BE49-F238E27FC236}">
                <a16:creationId xmlns:a16="http://schemas.microsoft.com/office/drawing/2014/main" id="{1D156889-A61A-42E8-968F-9C10C9608283}"/>
              </a:ext>
            </a:extLst>
          </p:cNvPr>
          <p:cNvSpPr>
            <a:spLocks noGrp="1"/>
          </p:cNvSpPr>
          <p:nvPr>
            <p:ph type="title"/>
          </p:nvPr>
        </p:nvSpPr>
        <p:spPr/>
        <p:txBody>
          <a:bodyPr>
            <a:noAutofit/>
          </a:bodyPr>
          <a:lstStyle/>
          <a:p>
            <a:r>
              <a:rPr lang="nb-NO" sz="4000" dirty="0"/>
              <a:t>Kulturskole 3.0</a:t>
            </a:r>
          </a:p>
        </p:txBody>
      </p:sp>
      <p:pic>
        <p:nvPicPr>
          <p:cNvPr id="5" name="Bilde 4">
            <a:extLst>
              <a:ext uri="{FF2B5EF4-FFF2-40B4-BE49-F238E27FC236}">
                <a16:creationId xmlns:a16="http://schemas.microsoft.com/office/drawing/2014/main" id="{99425F6F-22D7-4544-A3DA-3EB3BEF361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26696" y="156810"/>
            <a:ext cx="1170956" cy="1170956"/>
          </a:xfrm>
          <a:prstGeom prst="rect">
            <a:avLst/>
          </a:prstGeom>
          <a:ln>
            <a:noFill/>
          </a:ln>
          <a:effectLst>
            <a:softEdge rad="112500"/>
          </a:effectLst>
        </p:spPr>
      </p:pic>
      <p:pic>
        <p:nvPicPr>
          <p:cNvPr id="8" name="Bilde 7" descr="Et bilde som inneholder speil, spill&#10;&#10;Automatisk generert beskrivelse">
            <a:extLst>
              <a:ext uri="{FF2B5EF4-FFF2-40B4-BE49-F238E27FC236}">
                <a16:creationId xmlns:a16="http://schemas.microsoft.com/office/drawing/2014/main" id="{E5E345F4-3D00-4E8F-887B-367C8A56F4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658979" cy="2658979"/>
          </a:xfrm>
          <a:prstGeom prst="rect">
            <a:avLst/>
          </a:prstGeom>
          <a:ln>
            <a:noFill/>
          </a:ln>
          <a:effectLst>
            <a:softEdge rad="112500"/>
          </a:effectLst>
        </p:spPr>
      </p:pic>
    </p:spTree>
    <p:extLst>
      <p:ext uri="{BB962C8B-B14F-4D97-AF65-F5344CB8AC3E}">
        <p14:creationId xmlns:p14="http://schemas.microsoft.com/office/powerpoint/2010/main" val="1289279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subTnLst>
                                    <p:animClr clrSpc="rgb" dir="cw">
                                      <p:cBhvr override="childStyle">
                                        <p:cTn dur="1" fill="hold" display="0" masterRel="nextClick" afterEffect="1"/>
                                        <p:tgtEl>
                                          <p:spTgt spid="2">
                                            <p:txEl>
                                              <p:pRg st="1" end="1"/>
                                            </p:txEl>
                                          </p:spTgt>
                                        </p:tgtEl>
                                        <p:attrNameLst>
                                          <p:attrName>ppt_c</p:attrName>
                                        </p:attrNameLst>
                                      </p:cBhvr>
                                      <p:to>
                                        <a:schemeClr val="bg2"/>
                                      </p:to>
                                    </p:animClr>
                                  </p:sub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subTnLst>
                                    <p:animClr clrSpc="rgb" dir="cw">
                                      <p:cBhvr override="childStyle">
                                        <p:cTn dur="1" fill="hold" display="0" masterRel="nextClick" afterEffect="1"/>
                                        <p:tgtEl>
                                          <p:spTgt spid="2">
                                            <p:txEl>
                                              <p:pRg st="2" end="2"/>
                                            </p:txEl>
                                          </p:spTgt>
                                        </p:tgtEl>
                                        <p:attrNameLst>
                                          <p:attrName>ppt_c</p:attrName>
                                        </p:attrNameLst>
                                      </p:cBhvr>
                                      <p:to>
                                        <a:schemeClr val="bg2"/>
                                      </p:to>
                                    </p:animClr>
                                  </p:sub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fade">
                                      <p:cBhvr>
                                        <p:cTn id="21" dur="1000"/>
                                        <p:tgtEl>
                                          <p:spTgt spid="2">
                                            <p:txEl>
                                              <p:pRg st="3" end="3"/>
                                            </p:txEl>
                                          </p:spTgt>
                                        </p:tgtEl>
                                      </p:cBhvr>
                                    </p:animEffect>
                                    <p:anim calcmode="lin" valueType="num">
                                      <p:cBhvr>
                                        <p:cTn id="22"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3" end="3"/>
                                            </p:txEl>
                                          </p:spTgt>
                                        </p:tgtEl>
                                        <p:attrNameLst>
                                          <p:attrName>ppt_y</p:attrName>
                                        </p:attrNameLst>
                                      </p:cBhvr>
                                      <p:tavLst>
                                        <p:tav tm="0">
                                          <p:val>
                                            <p:strVal val="#ppt_y+.1"/>
                                          </p:val>
                                        </p:tav>
                                        <p:tav tm="100000">
                                          <p:val>
                                            <p:strVal val="#ppt_y"/>
                                          </p:val>
                                        </p:tav>
                                      </p:tavLst>
                                    </p:anim>
                                  </p:childTnLst>
                                  <p:subTnLst>
                                    <p:animClr clrSpc="rgb" dir="cw">
                                      <p:cBhvr override="childStyle">
                                        <p:cTn dur="1" fill="hold" display="0" masterRel="nextClick" afterEffect="1"/>
                                        <p:tgtEl>
                                          <p:spTgt spid="2">
                                            <p:txEl>
                                              <p:pRg st="3" end="3"/>
                                            </p:txEl>
                                          </p:spTgt>
                                        </p:tgtEl>
                                        <p:attrNameLst>
                                          <p:attrName>ppt_c</p:attrName>
                                        </p:attrNameLst>
                                      </p:cBhvr>
                                      <p:to>
                                        <a:schemeClr val="bg2"/>
                                      </p:to>
                                    </p:animClr>
                                  </p:sub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Effect transition="in" filter="fade">
                                      <p:cBhvr>
                                        <p:cTn id="28" dur="1000"/>
                                        <p:tgtEl>
                                          <p:spTgt spid="2">
                                            <p:txEl>
                                              <p:pRg st="4" end="4"/>
                                            </p:txEl>
                                          </p:spTgt>
                                        </p:tgtEl>
                                      </p:cBhvr>
                                    </p:animEffect>
                                    <p:anim calcmode="lin" valueType="num">
                                      <p:cBhvr>
                                        <p:cTn id="29"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4" end="4"/>
                                            </p:txEl>
                                          </p:spTgt>
                                        </p:tgtEl>
                                        <p:attrNameLst>
                                          <p:attrName>ppt_y</p:attrName>
                                        </p:attrNameLst>
                                      </p:cBhvr>
                                      <p:tavLst>
                                        <p:tav tm="0">
                                          <p:val>
                                            <p:strVal val="#ppt_y+.1"/>
                                          </p:val>
                                        </p:tav>
                                        <p:tav tm="100000">
                                          <p:val>
                                            <p:strVal val="#ppt_y"/>
                                          </p:val>
                                        </p:tav>
                                      </p:tavLst>
                                    </p:anim>
                                  </p:childTnLst>
                                  <p:subTnLst>
                                    <p:animClr clrSpc="rgb" dir="cw">
                                      <p:cBhvr override="childStyle">
                                        <p:cTn dur="1" fill="hold" display="0" masterRel="nextClick" afterEffect="1"/>
                                        <p:tgtEl>
                                          <p:spTgt spid="2">
                                            <p:txEl>
                                              <p:pRg st="4" end="4"/>
                                            </p:txEl>
                                          </p:spTgt>
                                        </p:tgtEl>
                                        <p:attrNameLst>
                                          <p:attrName>ppt_c</p:attrName>
                                        </p:attrNameLst>
                                      </p:cBhvr>
                                      <p:to>
                                        <a:schemeClr val="bg2"/>
                                      </p:to>
                                    </p:animClr>
                                  </p:sub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Effect transition="in" filter="fade">
                                      <p:cBhvr>
                                        <p:cTn id="35" dur="1000"/>
                                        <p:tgtEl>
                                          <p:spTgt spid="2">
                                            <p:txEl>
                                              <p:pRg st="5" end="5"/>
                                            </p:txEl>
                                          </p:spTgt>
                                        </p:tgtEl>
                                      </p:cBhvr>
                                    </p:animEffect>
                                    <p:anim calcmode="lin" valueType="num">
                                      <p:cBhvr>
                                        <p:cTn id="36"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5" end="5"/>
                                            </p:txEl>
                                          </p:spTgt>
                                        </p:tgtEl>
                                        <p:attrNameLst>
                                          <p:attrName>ppt_y</p:attrName>
                                        </p:attrNameLst>
                                      </p:cBhvr>
                                      <p:tavLst>
                                        <p:tav tm="0">
                                          <p:val>
                                            <p:strVal val="#ppt_y+.1"/>
                                          </p:val>
                                        </p:tav>
                                        <p:tav tm="100000">
                                          <p:val>
                                            <p:strVal val="#ppt_y"/>
                                          </p:val>
                                        </p:tav>
                                      </p:tavLst>
                                    </p:anim>
                                  </p:childTnLst>
                                  <p:subTnLst>
                                    <p:animClr clrSpc="rgb" dir="cw">
                                      <p:cBhvr override="childStyle">
                                        <p:cTn dur="1" fill="hold" display="0" masterRel="nextClick" afterEffect="1"/>
                                        <p:tgtEl>
                                          <p:spTgt spid="2">
                                            <p:txEl>
                                              <p:pRg st="5" end="5"/>
                                            </p:txEl>
                                          </p:spTgt>
                                        </p:tgtEl>
                                        <p:attrNameLst>
                                          <p:attrName>ppt_c</p:attrName>
                                        </p:attrNameLst>
                                      </p:cBhvr>
                                      <p:to>
                                        <a:schemeClr val="bg2"/>
                                      </p:to>
                                    </p:animClr>
                                  </p:sub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
                                            <p:txEl>
                                              <p:pRg st="1" end="1"/>
                                            </p:txEl>
                                          </p:spTgt>
                                        </p:tgtEl>
                                        <p:attrNameLst>
                                          <p:attrName>style.visibility</p:attrName>
                                        </p:attrNameLst>
                                      </p:cBhvr>
                                      <p:to>
                                        <p:strVal val="visible"/>
                                      </p:to>
                                    </p:set>
                                    <p:animEffect transition="in" filter="fade">
                                      <p:cBhvr>
                                        <p:cTn id="42" dur="1000"/>
                                        <p:tgtEl>
                                          <p:spTgt spid="2">
                                            <p:txEl>
                                              <p:pRg st="1" end="1"/>
                                            </p:txEl>
                                          </p:spTgt>
                                        </p:tgtEl>
                                      </p:cBhvr>
                                    </p:animEffect>
                                    <p:anim calcmode="lin" valueType="num">
                                      <p:cBhvr>
                                        <p:cTn id="4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1" end="1"/>
                                            </p:txEl>
                                          </p:spTgt>
                                        </p:tgtEl>
                                        <p:attrNameLst>
                                          <p:attrName>ppt_y</p:attrName>
                                        </p:attrNameLst>
                                      </p:cBhvr>
                                      <p:tavLst>
                                        <p:tav tm="0">
                                          <p:val>
                                            <p:strVal val="#ppt_y+.1"/>
                                          </p:val>
                                        </p:tav>
                                        <p:tav tm="100000">
                                          <p:val>
                                            <p:strVal val="#ppt_y"/>
                                          </p:val>
                                        </p:tav>
                                      </p:tavLst>
                                    </p:anim>
                                  </p:childTnLst>
                                  <p:subTnLst>
                                    <p:animClr clrSpc="rgb" dir="cw">
                                      <p:cBhvr override="childStyle">
                                        <p:cTn dur="1" fill="hold" display="0" masterRel="nextClick" afterEffect="1"/>
                                        <p:tgtEl>
                                          <p:spTgt spid="2">
                                            <p:txEl>
                                              <p:pRg st="1" end="1"/>
                                            </p:txEl>
                                          </p:spTgt>
                                        </p:tgtEl>
                                        <p:attrNameLst>
                                          <p:attrName>ppt_c</p:attrName>
                                        </p:attrNameLst>
                                      </p:cBhvr>
                                      <p:to>
                                        <a:schemeClr val="tx1"/>
                                      </p:to>
                                    </p:animClr>
                                  </p:subTnLst>
                                </p:cTn>
                              </p:par>
                              <p:par>
                                <p:cTn id="45" presetID="42" presetClass="entr" presetSubtype="0" fill="hold" nodeType="withEffect">
                                  <p:stCondLst>
                                    <p:cond delay="0"/>
                                  </p:stCondLst>
                                  <p:childTnLst>
                                    <p:set>
                                      <p:cBhvr>
                                        <p:cTn id="46" dur="1" fill="hold">
                                          <p:stCondLst>
                                            <p:cond delay="0"/>
                                          </p:stCondLst>
                                        </p:cTn>
                                        <p:tgtEl>
                                          <p:spTgt spid="2">
                                            <p:txEl>
                                              <p:pRg st="2" end="2"/>
                                            </p:txEl>
                                          </p:spTgt>
                                        </p:tgtEl>
                                        <p:attrNameLst>
                                          <p:attrName>style.visibility</p:attrName>
                                        </p:attrNameLst>
                                      </p:cBhvr>
                                      <p:to>
                                        <p:strVal val="visible"/>
                                      </p:to>
                                    </p:set>
                                    <p:animEffect transition="in" filter="fade">
                                      <p:cBhvr>
                                        <p:cTn id="47" dur="1000"/>
                                        <p:tgtEl>
                                          <p:spTgt spid="2">
                                            <p:txEl>
                                              <p:pRg st="2" end="2"/>
                                            </p:txEl>
                                          </p:spTgt>
                                        </p:tgtEl>
                                      </p:cBhvr>
                                    </p:animEffect>
                                    <p:anim calcmode="lin" valueType="num">
                                      <p:cBhvr>
                                        <p:cTn id="4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49" dur="1000" fill="hold"/>
                                        <p:tgtEl>
                                          <p:spTgt spid="2">
                                            <p:txEl>
                                              <p:pRg st="2" end="2"/>
                                            </p:txEl>
                                          </p:spTgt>
                                        </p:tgtEl>
                                        <p:attrNameLst>
                                          <p:attrName>ppt_y</p:attrName>
                                        </p:attrNameLst>
                                      </p:cBhvr>
                                      <p:tavLst>
                                        <p:tav tm="0">
                                          <p:val>
                                            <p:strVal val="#ppt_y+.1"/>
                                          </p:val>
                                        </p:tav>
                                        <p:tav tm="100000">
                                          <p:val>
                                            <p:strVal val="#ppt_y"/>
                                          </p:val>
                                        </p:tav>
                                      </p:tavLst>
                                    </p:anim>
                                  </p:childTnLst>
                                  <p:subTnLst>
                                    <p:animClr clrSpc="rgb" dir="cw">
                                      <p:cBhvr override="childStyle">
                                        <p:cTn dur="1" fill="hold" display="0" masterRel="nextClick" afterEffect="1"/>
                                        <p:tgtEl>
                                          <p:spTgt spid="2">
                                            <p:txEl>
                                              <p:pRg st="2" end="2"/>
                                            </p:txEl>
                                          </p:spTgt>
                                        </p:tgtEl>
                                        <p:attrNameLst>
                                          <p:attrName>ppt_c</p:attrName>
                                        </p:attrNameLst>
                                      </p:cBhvr>
                                      <p:to>
                                        <a:schemeClr val="tx1"/>
                                      </p:to>
                                    </p:animClr>
                                  </p:subTnLst>
                                </p:cTn>
                              </p:par>
                              <p:par>
                                <p:cTn id="50" presetID="42" presetClass="entr" presetSubtype="0" fill="hold" nodeType="withEffect">
                                  <p:stCondLst>
                                    <p:cond delay="0"/>
                                  </p:stCondLst>
                                  <p:childTnLst>
                                    <p:set>
                                      <p:cBhvr>
                                        <p:cTn id="51" dur="1" fill="hold">
                                          <p:stCondLst>
                                            <p:cond delay="0"/>
                                          </p:stCondLst>
                                        </p:cTn>
                                        <p:tgtEl>
                                          <p:spTgt spid="2">
                                            <p:txEl>
                                              <p:pRg st="3" end="3"/>
                                            </p:txEl>
                                          </p:spTgt>
                                        </p:tgtEl>
                                        <p:attrNameLst>
                                          <p:attrName>style.visibility</p:attrName>
                                        </p:attrNameLst>
                                      </p:cBhvr>
                                      <p:to>
                                        <p:strVal val="visible"/>
                                      </p:to>
                                    </p:set>
                                    <p:animEffect transition="in" filter="fade">
                                      <p:cBhvr>
                                        <p:cTn id="52" dur="1000"/>
                                        <p:tgtEl>
                                          <p:spTgt spid="2">
                                            <p:txEl>
                                              <p:pRg st="3" end="3"/>
                                            </p:txEl>
                                          </p:spTgt>
                                        </p:tgtEl>
                                      </p:cBhvr>
                                    </p:animEffect>
                                    <p:anim calcmode="lin" valueType="num">
                                      <p:cBhvr>
                                        <p:cTn id="5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54" dur="1000" fill="hold"/>
                                        <p:tgtEl>
                                          <p:spTgt spid="2">
                                            <p:txEl>
                                              <p:pRg st="3" end="3"/>
                                            </p:txEl>
                                          </p:spTgt>
                                        </p:tgtEl>
                                        <p:attrNameLst>
                                          <p:attrName>ppt_y</p:attrName>
                                        </p:attrNameLst>
                                      </p:cBhvr>
                                      <p:tavLst>
                                        <p:tav tm="0">
                                          <p:val>
                                            <p:strVal val="#ppt_y+.1"/>
                                          </p:val>
                                        </p:tav>
                                        <p:tav tm="100000">
                                          <p:val>
                                            <p:strVal val="#ppt_y"/>
                                          </p:val>
                                        </p:tav>
                                      </p:tavLst>
                                    </p:anim>
                                  </p:childTnLst>
                                  <p:subTnLst>
                                    <p:animClr clrSpc="rgb" dir="cw">
                                      <p:cBhvr override="childStyle">
                                        <p:cTn dur="1" fill="hold" display="0" masterRel="nextClick" afterEffect="1"/>
                                        <p:tgtEl>
                                          <p:spTgt spid="2">
                                            <p:txEl>
                                              <p:pRg st="3" end="3"/>
                                            </p:txEl>
                                          </p:spTgt>
                                        </p:tgtEl>
                                        <p:attrNameLst>
                                          <p:attrName>ppt_c</p:attrName>
                                        </p:attrNameLst>
                                      </p:cBhvr>
                                      <p:to>
                                        <a:schemeClr val="tx1"/>
                                      </p:to>
                                    </p:animClr>
                                  </p:subTnLst>
                                </p:cTn>
                              </p:par>
                              <p:par>
                                <p:cTn id="55" presetID="42" presetClass="entr" presetSubtype="0" fill="hold" nodeType="withEffect">
                                  <p:stCondLst>
                                    <p:cond delay="0"/>
                                  </p:stCondLst>
                                  <p:childTnLst>
                                    <p:set>
                                      <p:cBhvr>
                                        <p:cTn id="56" dur="1" fill="hold">
                                          <p:stCondLst>
                                            <p:cond delay="0"/>
                                          </p:stCondLst>
                                        </p:cTn>
                                        <p:tgtEl>
                                          <p:spTgt spid="2">
                                            <p:txEl>
                                              <p:pRg st="4" end="4"/>
                                            </p:txEl>
                                          </p:spTgt>
                                        </p:tgtEl>
                                        <p:attrNameLst>
                                          <p:attrName>style.visibility</p:attrName>
                                        </p:attrNameLst>
                                      </p:cBhvr>
                                      <p:to>
                                        <p:strVal val="visible"/>
                                      </p:to>
                                    </p:set>
                                    <p:animEffect transition="in" filter="fade">
                                      <p:cBhvr>
                                        <p:cTn id="57" dur="1000"/>
                                        <p:tgtEl>
                                          <p:spTgt spid="2">
                                            <p:txEl>
                                              <p:pRg st="4" end="4"/>
                                            </p:txEl>
                                          </p:spTgt>
                                        </p:tgtEl>
                                      </p:cBhvr>
                                    </p:animEffect>
                                    <p:anim calcmode="lin" valueType="num">
                                      <p:cBhvr>
                                        <p:cTn id="5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59" dur="1000" fill="hold"/>
                                        <p:tgtEl>
                                          <p:spTgt spid="2">
                                            <p:txEl>
                                              <p:pRg st="4" end="4"/>
                                            </p:txEl>
                                          </p:spTgt>
                                        </p:tgtEl>
                                        <p:attrNameLst>
                                          <p:attrName>ppt_y</p:attrName>
                                        </p:attrNameLst>
                                      </p:cBhvr>
                                      <p:tavLst>
                                        <p:tav tm="0">
                                          <p:val>
                                            <p:strVal val="#ppt_y+.1"/>
                                          </p:val>
                                        </p:tav>
                                        <p:tav tm="100000">
                                          <p:val>
                                            <p:strVal val="#ppt_y"/>
                                          </p:val>
                                        </p:tav>
                                      </p:tavLst>
                                    </p:anim>
                                  </p:childTnLst>
                                  <p:subTnLst>
                                    <p:animClr clrSpc="rgb" dir="cw">
                                      <p:cBhvr override="childStyle">
                                        <p:cTn dur="1" fill="hold" display="0" masterRel="nextClick" afterEffect="1"/>
                                        <p:tgtEl>
                                          <p:spTgt spid="2">
                                            <p:txEl>
                                              <p:pRg st="4" end="4"/>
                                            </p:txEl>
                                          </p:spTgt>
                                        </p:tgtEl>
                                        <p:attrNameLst>
                                          <p:attrName>ppt_c</p:attrName>
                                        </p:attrNameLst>
                                      </p:cBhvr>
                                      <p:to>
                                        <a:schemeClr val="tx1"/>
                                      </p:to>
                                    </p:animClr>
                                  </p:subTnLst>
                                </p:cTn>
                              </p:par>
                              <p:par>
                                <p:cTn id="60" presetID="42" presetClass="entr" presetSubtype="0" fill="hold" nodeType="withEffect">
                                  <p:stCondLst>
                                    <p:cond delay="0"/>
                                  </p:stCondLst>
                                  <p:childTnLst>
                                    <p:set>
                                      <p:cBhvr>
                                        <p:cTn id="61" dur="1" fill="hold">
                                          <p:stCondLst>
                                            <p:cond delay="0"/>
                                          </p:stCondLst>
                                        </p:cTn>
                                        <p:tgtEl>
                                          <p:spTgt spid="2">
                                            <p:txEl>
                                              <p:pRg st="5" end="5"/>
                                            </p:txEl>
                                          </p:spTgt>
                                        </p:tgtEl>
                                        <p:attrNameLst>
                                          <p:attrName>style.visibility</p:attrName>
                                        </p:attrNameLst>
                                      </p:cBhvr>
                                      <p:to>
                                        <p:strVal val="visible"/>
                                      </p:to>
                                    </p:set>
                                    <p:animEffect transition="in" filter="fade">
                                      <p:cBhvr>
                                        <p:cTn id="62" dur="1000"/>
                                        <p:tgtEl>
                                          <p:spTgt spid="2">
                                            <p:txEl>
                                              <p:pRg st="5" end="5"/>
                                            </p:txEl>
                                          </p:spTgt>
                                        </p:tgtEl>
                                      </p:cBhvr>
                                    </p:animEffect>
                                    <p:anim calcmode="lin" valueType="num">
                                      <p:cBhvr>
                                        <p:cTn id="6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64" dur="1000" fill="hold"/>
                                        <p:tgtEl>
                                          <p:spTgt spid="2">
                                            <p:txEl>
                                              <p:pRg st="5" end="5"/>
                                            </p:txEl>
                                          </p:spTgt>
                                        </p:tgtEl>
                                        <p:attrNameLst>
                                          <p:attrName>ppt_y</p:attrName>
                                        </p:attrNameLst>
                                      </p:cBhvr>
                                      <p:tavLst>
                                        <p:tav tm="0">
                                          <p:val>
                                            <p:strVal val="#ppt_y+.1"/>
                                          </p:val>
                                        </p:tav>
                                        <p:tav tm="100000">
                                          <p:val>
                                            <p:strVal val="#ppt_y"/>
                                          </p:val>
                                        </p:tav>
                                      </p:tavLst>
                                    </p:anim>
                                  </p:childTnLst>
                                  <p:subTnLst>
                                    <p:animClr clrSpc="rgb" dir="cw">
                                      <p:cBhvr override="childStyle">
                                        <p:cTn dur="1" fill="hold" display="0" masterRel="nextClick" afterEffect="1"/>
                                        <p:tgtEl>
                                          <p:spTgt spid="2">
                                            <p:txEl>
                                              <p:pRg st="5" end="5"/>
                                            </p:txEl>
                                          </p:spTgt>
                                        </p:tgtEl>
                                        <p:attrNameLst>
                                          <p:attrName>ppt_c</p:attrName>
                                        </p:attrNameLst>
                                      </p:cBhvr>
                                      <p:to>
                                        <a:schemeClr val="tx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686298C2-7858-4068-BA3A-D44225AD8DAF}"/>
              </a:ext>
            </a:extLst>
          </p:cNvPr>
          <p:cNvSpPr>
            <a:spLocks noGrp="1"/>
          </p:cNvSpPr>
          <p:nvPr>
            <p:ph idx="4294967295"/>
          </p:nvPr>
        </p:nvSpPr>
        <p:spPr/>
        <p:txBody>
          <a:bodyPr>
            <a:normAutofit/>
          </a:bodyPr>
          <a:lstStyle/>
          <a:p>
            <a:pPr marL="36000">
              <a:lnSpc>
                <a:spcPct val="100000"/>
              </a:lnSpc>
              <a:spcBef>
                <a:spcPts val="600"/>
              </a:spcBef>
              <a:spcAft>
                <a:spcPts val="600"/>
              </a:spcAft>
            </a:pPr>
            <a:r>
              <a:rPr lang="nb-NO" dirty="0"/>
              <a:t>Hvordan kan kommunene legge til rette?</a:t>
            </a:r>
          </a:p>
          <a:p>
            <a:pPr marL="378900" indent="-342900">
              <a:lnSpc>
                <a:spcPct val="100000"/>
              </a:lnSpc>
              <a:spcBef>
                <a:spcPts val="600"/>
              </a:spcBef>
              <a:spcAft>
                <a:spcPts val="600"/>
              </a:spcAft>
              <a:buFont typeface="Arial" panose="020B0604020202020204" pitchFamily="34" charset="0"/>
              <a:buChar char="•"/>
            </a:pPr>
            <a:r>
              <a:rPr lang="nb-NO" dirty="0"/>
              <a:t>Et ressurssenter for alle sektorer, og i livsløpsfasetenkning.</a:t>
            </a:r>
          </a:p>
          <a:p>
            <a:pPr marL="342900" lvl="0" indent="-342900">
              <a:lnSpc>
                <a:spcPct val="100000"/>
              </a:lnSpc>
              <a:spcBef>
                <a:spcPts val="600"/>
              </a:spcBef>
              <a:spcAft>
                <a:spcPts val="600"/>
              </a:spcAft>
              <a:buFont typeface="Arial" panose="020B0604020202020204" pitchFamily="34" charset="0"/>
              <a:buChar char="•"/>
            </a:pPr>
            <a:r>
              <a:rPr lang="nb-NO" dirty="0"/>
              <a:t>Involver mer i utforming av kulturskolens rolle mer aktiv innbyggerrolle i kulturskolens utvikling av tilbud og virke.</a:t>
            </a:r>
          </a:p>
          <a:p>
            <a:pPr marL="342900" lvl="0" indent="-342900">
              <a:lnSpc>
                <a:spcPct val="100000"/>
              </a:lnSpc>
              <a:spcBef>
                <a:spcPts val="600"/>
              </a:spcBef>
              <a:spcAft>
                <a:spcPts val="600"/>
              </a:spcAft>
              <a:buFont typeface="Arial" panose="020B0604020202020204" pitchFamily="34" charset="0"/>
              <a:buChar char="•"/>
            </a:pPr>
            <a:r>
              <a:rPr lang="nb-NO" dirty="0"/>
              <a:t>Kultur i alle områder i kommunen, planarbeid og utviklingsarbeid – som folkehelseperspektivet.</a:t>
            </a:r>
          </a:p>
          <a:p>
            <a:pPr marL="36000" indent="-342900">
              <a:lnSpc>
                <a:spcPct val="100000"/>
              </a:lnSpc>
              <a:spcBef>
                <a:spcPts val="600"/>
              </a:spcBef>
              <a:spcAft>
                <a:spcPts val="600"/>
              </a:spcAft>
              <a:buFont typeface="Arial" panose="020B0604020202020204" pitchFamily="34" charset="0"/>
              <a:buChar char="•"/>
            </a:pPr>
            <a:endParaRPr lang="nb-NO" dirty="0"/>
          </a:p>
        </p:txBody>
      </p:sp>
      <p:sp>
        <p:nvSpPr>
          <p:cNvPr id="3" name="Tittel 2">
            <a:extLst>
              <a:ext uri="{FF2B5EF4-FFF2-40B4-BE49-F238E27FC236}">
                <a16:creationId xmlns:a16="http://schemas.microsoft.com/office/drawing/2014/main" id="{1D156889-A61A-42E8-968F-9C10C9608283}"/>
              </a:ext>
            </a:extLst>
          </p:cNvPr>
          <p:cNvSpPr>
            <a:spLocks noGrp="1"/>
          </p:cNvSpPr>
          <p:nvPr>
            <p:ph type="title"/>
          </p:nvPr>
        </p:nvSpPr>
        <p:spPr/>
        <p:txBody>
          <a:bodyPr>
            <a:noAutofit/>
          </a:bodyPr>
          <a:lstStyle/>
          <a:p>
            <a:r>
              <a:rPr lang="nb-NO" sz="4000" dirty="0"/>
              <a:t>Fremtidens kulturskole</a:t>
            </a:r>
          </a:p>
        </p:txBody>
      </p:sp>
      <p:pic>
        <p:nvPicPr>
          <p:cNvPr id="6" name="Bilde 5">
            <a:extLst>
              <a:ext uri="{FF2B5EF4-FFF2-40B4-BE49-F238E27FC236}">
                <a16:creationId xmlns:a16="http://schemas.microsoft.com/office/drawing/2014/main" id="{5F9952F6-1699-483C-9390-6F099920C0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6982" y="419155"/>
            <a:ext cx="1789789" cy="178978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762042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fade">
                                      <p:cBhvr>
                                        <p:cTn id="21" dur="1000"/>
                                        <p:tgtEl>
                                          <p:spTgt spid="2">
                                            <p:txEl>
                                              <p:pRg st="3" end="3"/>
                                            </p:txEl>
                                          </p:spTgt>
                                        </p:tgtEl>
                                      </p:cBhvr>
                                    </p:animEffect>
                                    <p:anim calcmode="lin" valueType="num">
                                      <p:cBhvr>
                                        <p:cTn id="22"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686298C2-7858-4068-BA3A-D44225AD8DAF}"/>
              </a:ext>
            </a:extLst>
          </p:cNvPr>
          <p:cNvSpPr>
            <a:spLocks noGrp="1"/>
          </p:cNvSpPr>
          <p:nvPr>
            <p:ph idx="4294967295"/>
          </p:nvPr>
        </p:nvSpPr>
        <p:spPr>
          <a:xfrm>
            <a:off x="3681529" y="1930929"/>
            <a:ext cx="4506974" cy="4251329"/>
          </a:xfrm>
        </p:spPr>
        <p:txBody>
          <a:bodyPr>
            <a:normAutofit fontScale="85000" lnSpcReduction="20000"/>
          </a:bodyPr>
          <a:lstStyle/>
          <a:p>
            <a:pPr marL="342900" indent="-342900">
              <a:lnSpc>
                <a:spcPct val="110000"/>
              </a:lnSpc>
              <a:spcBef>
                <a:spcPts val="600"/>
              </a:spcBef>
              <a:spcAft>
                <a:spcPts val="600"/>
              </a:spcAft>
              <a:buFont typeface="Arial" panose="020B0604020202020204" pitchFamily="34" charset="0"/>
              <a:buChar char="•"/>
            </a:pPr>
            <a:r>
              <a:rPr lang="nb-NO" dirty="0"/>
              <a:t>Kulturskolen er lovfestet - egen paragraf! </a:t>
            </a:r>
          </a:p>
          <a:p>
            <a:pPr marL="342900" indent="-342900">
              <a:lnSpc>
                <a:spcPct val="110000"/>
              </a:lnSpc>
              <a:spcBef>
                <a:spcPts val="600"/>
              </a:spcBef>
              <a:spcAft>
                <a:spcPts val="600"/>
              </a:spcAft>
              <a:buFont typeface="Arial" panose="020B0604020202020204" pitchFamily="34" charset="0"/>
              <a:buChar char="•"/>
            </a:pPr>
            <a:r>
              <a:rPr lang="nb-NO" dirty="0"/>
              <a:t>Gode grunner til kulturskolen </a:t>
            </a:r>
            <a:r>
              <a:rPr lang="nb-NO" dirty="0" err="1"/>
              <a:t>eksisten</a:t>
            </a:r>
            <a:r>
              <a:rPr lang="nb-NO" dirty="0"/>
              <a:t>? </a:t>
            </a:r>
          </a:p>
          <a:p>
            <a:pPr marL="342900" indent="-342900">
              <a:lnSpc>
                <a:spcPct val="110000"/>
              </a:lnSpc>
              <a:spcBef>
                <a:spcPts val="600"/>
              </a:spcBef>
              <a:spcAft>
                <a:spcPts val="600"/>
              </a:spcAft>
              <a:buFont typeface="Arial" panose="020B0604020202020204" pitchFamily="34" charset="0"/>
              <a:buChar char="•"/>
            </a:pPr>
            <a:r>
              <a:rPr lang="nb-NO" dirty="0"/>
              <a:t>Tydelig fra prosessene i </a:t>
            </a:r>
            <a:r>
              <a:rPr lang="nb-NO" dirty="0" err="1"/>
              <a:t>samskapingens</a:t>
            </a:r>
            <a:r>
              <a:rPr lang="nb-NO" dirty="0"/>
              <a:t> perspektiv er:</a:t>
            </a:r>
          </a:p>
          <a:p>
            <a:pPr marL="766800" lvl="2" indent="-342900">
              <a:lnSpc>
                <a:spcPct val="110000"/>
              </a:lnSpc>
              <a:spcBef>
                <a:spcPts val="600"/>
              </a:spcBef>
              <a:spcAft>
                <a:spcPts val="600"/>
              </a:spcAft>
            </a:pPr>
            <a:r>
              <a:rPr lang="nb-NO" dirty="0"/>
              <a:t>Flere med i arbeidet med å definere kulturskolens rolle og innretning i den enkelte kommune. </a:t>
            </a:r>
          </a:p>
          <a:p>
            <a:pPr marL="766800" lvl="2" indent="-342900">
              <a:lnSpc>
                <a:spcPct val="110000"/>
              </a:lnSpc>
              <a:spcBef>
                <a:spcPts val="600"/>
              </a:spcBef>
              <a:spcAft>
                <a:spcPts val="600"/>
              </a:spcAft>
            </a:pPr>
            <a:r>
              <a:rPr lang="nb-NO" dirty="0"/>
              <a:t>Når flere stemmer skal høres - flere perspektiver med i beslutningsgrunnlaget: reel medvirkning! </a:t>
            </a:r>
          </a:p>
          <a:p>
            <a:pPr marL="342900" indent="-342900">
              <a:buFont typeface="Arial" panose="020B0604020202020204" pitchFamily="34" charset="0"/>
              <a:buChar char="•"/>
            </a:pPr>
            <a:endParaRPr lang="nb-NO" dirty="0"/>
          </a:p>
        </p:txBody>
      </p:sp>
      <p:sp>
        <p:nvSpPr>
          <p:cNvPr id="3" name="Tittel 2">
            <a:extLst>
              <a:ext uri="{FF2B5EF4-FFF2-40B4-BE49-F238E27FC236}">
                <a16:creationId xmlns:a16="http://schemas.microsoft.com/office/drawing/2014/main" id="{1D156889-A61A-42E8-968F-9C10C9608283}"/>
              </a:ext>
            </a:extLst>
          </p:cNvPr>
          <p:cNvSpPr>
            <a:spLocks noGrp="1"/>
          </p:cNvSpPr>
          <p:nvPr>
            <p:ph type="title"/>
          </p:nvPr>
        </p:nvSpPr>
        <p:spPr/>
        <p:txBody>
          <a:bodyPr>
            <a:noAutofit/>
          </a:bodyPr>
          <a:lstStyle/>
          <a:p>
            <a:r>
              <a:rPr lang="nb-NO" sz="4000" dirty="0"/>
              <a:t>Hvorfor finnes kulturskolen? </a:t>
            </a:r>
          </a:p>
        </p:txBody>
      </p:sp>
      <p:pic>
        <p:nvPicPr>
          <p:cNvPr id="5" name="Bilde 4" descr="Et bilde som inneholder tekst&#10;&#10;Automatisk generert beskrivelse">
            <a:extLst>
              <a:ext uri="{FF2B5EF4-FFF2-40B4-BE49-F238E27FC236}">
                <a16:creationId xmlns:a16="http://schemas.microsoft.com/office/drawing/2014/main" id="{E1233C45-D3F7-4837-B936-635EDA78A1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96173" y="1930929"/>
            <a:ext cx="3916862" cy="391686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471856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2">
                                            <p:txEl>
                                              <p:pRg st="3" end="3"/>
                                            </p:txEl>
                                          </p:spTgt>
                                        </p:tgtEl>
                                        <p:attrNameLst>
                                          <p:attrName>style.visibility</p:attrName>
                                        </p:attrNameLst>
                                      </p:cBhvr>
                                      <p:to>
                                        <p:strVal val="visible"/>
                                      </p:to>
                                    </p:set>
                                    <p:animEffect transition="in" filter="fade">
                                      <p:cBhvr>
                                        <p:cTn id="26" dur="1000"/>
                                        <p:tgtEl>
                                          <p:spTgt spid="2">
                                            <p:txEl>
                                              <p:pRg st="3" end="3"/>
                                            </p:txEl>
                                          </p:spTgt>
                                        </p:tgtEl>
                                      </p:cBhvr>
                                    </p:animEffect>
                                    <p:anim calcmode="lin" valueType="num">
                                      <p:cBhvr>
                                        <p:cTn id="27"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2">
                                            <p:txEl>
                                              <p:pRg st="3" end="3"/>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fade">
                                      <p:cBhvr>
                                        <p:cTn id="31" dur="1000"/>
                                        <p:tgtEl>
                                          <p:spTgt spid="2">
                                            <p:txEl>
                                              <p:pRg st="4" end="4"/>
                                            </p:txEl>
                                          </p:spTgt>
                                        </p:tgtEl>
                                      </p:cBhvr>
                                    </p:animEffect>
                                    <p:anim calcmode="lin" valueType="num">
                                      <p:cBhvr>
                                        <p:cTn id="3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686298C2-7858-4068-BA3A-D44225AD8DAF}"/>
              </a:ext>
            </a:extLst>
          </p:cNvPr>
          <p:cNvSpPr>
            <a:spLocks noGrp="1"/>
          </p:cNvSpPr>
          <p:nvPr>
            <p:ph idx="4294967295"/>
          </p:nvPr>
        </p:nvSpPr>
        <p:spPr>
          <a:xfrm>
            <a:off x="3681529" y="1930929"/>
            <a:ext cx="4506974" cy="4251329"/>
          </a:xfrm>
        </p:spPr>
        <p:txBody>
          <a:bodyPr>
            <a:normAutofit/>
          </a:bodyPr>
          <a:lstStyle/>
          <a:p>
            <a:pPr marL="342900" indent="-342900">
              <a:buFont typeface="Arial" panose="020B0604020202020204" pitchFamily="34" charset="0"/>
              <a:buChar char="•"/>
            </a:pPr>
            <a:r>
              <a:rPr lang="nb-NO" dirty="0">
                <a:latin typeface="Arial Nova Cond" panose="020B0506020202020204" pitchFamily="34" charset="0"/>
              </a:rPr>
              <a:t>Sosial bærekraft</a:t>
            </a:r>
          </a:p>
          <a:p>
            <a:pPr marL="342900" indent="-342900">
              <a:buFont typeface="Arial" panose="020B0604020202020204" pitchFamily="34" charset="0"/>
              <a:buChar char="•"/>
            </a:pPr>
            <a:r>
              <a:rPr lang="nb-NO" dirty="0">
                <a:latin typeface="Arial Nova Cond" panose="020B0506020202020204" pitchFamily="34" charset="0"/>
              </a:rPr>
              <a:t>kulturtilbudet kan bidra til å nå flere av </a:t>
            </a:r>
            <a:r>
              <a:rPr lang="nb-NO" dirty="0" err="1">
                <a:latin typeface="Arial Nova Cond" panose="020B0506020202020204" pitchFamily="34" charset="0"/>
              </a:rPr>
              <a:t>bærekraftsmålene</a:t>
            </a:r>
            <a:r>
              <a:rPr lang="nb-NO" dirty="0">
                <a:latin typeface="Arial Nova Cond" panose="020B0506020202020204" pitchFamily="34" charset="0"/>
              </a:rPr>
              <a:t>:</a:t>
            </a:r>
          </a:p>
          <a:p>
            <a:pPr marL="720000" lvl="2" indent="-342900"/>
            <a:r>
              <a:rPr lang="nb-NO" dirty="0">
                <a:latin typeface="Arial Nova Cond" panose="020B0506020202020204" pitchFamily="34" charset="0"/>
              </a:rPr>
              <a:t>god helse og livskvalitet</a:t>
            </a:r>
          </a:p>
          <a:p>
            <a:pPr marL="720000" lvl="2" indent="-342900"/>
            <a:r>
              <a:rPr lang="nb-NO" dirty="0">
                <a:latin typeface="Arial Nova Cond" panose="020B0506020202020204" pitchFamily="34" charset="0"/>
              </a:rPr>
              <a:t>bærekraftige lokalsamfunn</a:t>
            </a:r>
          </a:p>
          <a:p>
            <a:pPr marL="720000" lvl="2" indent="-342900"/>
            <a:r>
              <a:rPr lang="nb-NO" dirty="0">
                <a:latin typeface="Arial Nova Cond" panose="020B0506020202020204" pitchFamily="34" charset="0"/>
              </a:rPr>
              <a:t>god utdanning </a:t>
            </a:r>
          </a:p>
          <a:p>
            <a:pPr marL="720000" lvl="2" indent="-342900"/>
            <a:r>
              <a:rPr lang="nb-NO" dirty="0">
                <a:latin typeface="Arial Nova Cond" panose="020B0506020202020204" pitchFamily="34" charset="0"/>
              </a:rPr>
              <a:t>samarbeid for å nå målene</a:t>
            </a:r>
          </a:p>
          <a:p>
            <a:pPr marL="342900" indent="-342900">
              <a:buFont typeface="Arial" panose="020B0604020202020204" pitchFamily="34" charset="0"/>
              <a:buChar char="•"/>
            </a:pPr>
            <a:endParaRPr lang="nb-NO" dirty="0"/>
          </a:p>
        </p:txBody>
      </p:sp>
      <p:sp>
        <p:nvSpPr>
          <p:cNvPr id="3" name="Tittel 2">
            <a:extLst>
              <a:ext uri="{FF2B5EF4-FFF2-40B4-BE49-F238E27FC236}">
                <a16:creationId xmlns:a16="http://schemas.microsoft.com/office/drawing/2014/main" id="{1D156889-A61A-42E8-968F-9C10C9608283}"/>
              </a:ext>
            </a:extLst>
          </p:cNvPr>
          <p:cNvSpPr>
            <a:spLocks noGrp="1"/>
          </p:cNvSpPr>
          <p:nvPr>
            <p:ph type="title"/>
          </p:nvPr>
        </p:nvSpPr>
        <p:spPr/>
        <p:txBody>
          <a:bodyPr>
            <a:noAutofit/>
          </a:bodyPr>
          <a:lstStyle/>
          <a:p>
            <a:r>
              <a:rPr lang="nb-NO" sz="4000" dirty="0"/>
              <a:t>Bærekraftig utvikling</a:t>
            </a:r>
          </a:p>
        </p:txBody>
      </p:sp>
      <p:pic>
        <p:nvPicPr>
          <p:cNvPr id="5" name="Bilde 4" descr="Et bilde som inneholder tekst&#10;&#10;Automatisk generert beskrivelse">
            <a:extLst>
              <a:ext uri="{FF2B5EF4-FFF2-40B4-BE49-F238E27FC236}">
                <a16:creationId xmlns:a16="http://schemas.microsoft.com/office/drawing/2014/main" id="{E1233C45-D3F7-4837-B936-635EDA78A1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96173" y="1930929"/>
            <a:ext cx="3916862" cy="391686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226533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1000"/>
                                        <p:tgtEl>
                                          <p:spTgt spid="2">
                                            <p:txEl>
                                              <p:pRg st="4" end="4"/>
                                            </p:txEl>
                                          </p:spTgt>
                                        </p:tgtEl>
                                      </p:cBhvr>
                                    </p:animEffect>
                                    <p:anim calcmode="lin" valueType="num">
                                      <p:cBhvr>
                                        <p:cTn id="36"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Effect transition="in" filter="fade">
                                      <p:cBhvr>
                                        <p:cTn id="42" dur="1000"/>
                                        <p:tgtEl>
                                          <p:spTgt spid="2">
                                            <p:txEl>
                                              <p:pRg st="5" end="5"/>
                                            </p:txEl>
                                          </p:spTgt>
                                        </p:tgtEl>
                                      </p:cBhvr>
                                    </p:animEffect>
                                    <p:anim calcmode="lin" valueType="num">
                                      <p:cBhvr>
                                        <p:cTn id="4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descr="Et bilde som inneholder tekst&#10;&#10;Automatisk generert beskrivelse">
            <a:extLst>
              <a:ext uri="{FF2B5EF4-FFF2-40B4-BE49-F238E27FC236}">
                <a16:creationId xmlns:a16="http://schemas.microsoft.com/office/drawing/2014/main" id="{E1233C45-D3F7-4837-B936-635EDA78A1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96173" y="1930929"/>
            <a:ext cx="3916862" cy="391686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 name="Plassholder for innhold 1">
            <a:extLst>
              <a:ext uri="{FF2B5EF4-FFF2-40B4-BE49-F238E27FC236}">
                <a16:creationId xmlns:a16="http://schemas.microsoft.com/office/drawing/2014/main" id="{686298C2-7858-4068-BA3A-D44225AD8DAF}"/>
              </a:ext>
            </a:extLst>
          </p:cNvPr>
          <p:cNvSpPr>
            <a:spLocks noGrp="1"/>
          </p:cNvSpPr>
          <p:nvPr>
            <p:ph idx="4294967295"/>
          </p:nvPr>
        </p:nvSpPr>
        <p:spPr>
          <a:xfrm>
            <a:off x="3681529" y="1930929"/>
            <a:ext cx="4712458" cy="4251329"/>
          </a:xfrm>
        </p:spPr>
        <p:txBody>
          <a:bodyPr>
            <a:normAutofit/>
          </a:bodyPr>
          <a:lstStyle/>
          <a:p>
            <a:pPr marL="342900" indent="-342900">
              <a:lnSpc>
                <a:spcPct val="100000"/>
              </a:lnSpc>
              <a:spcBef>
                <a:spcPts val="600"/>
              </a:spcBef>
              <a:spcAft>
                <a:spcPts val="600"/>
              </a:spcAft>
              <a:buFont typeface="Arial" panose="020B0604020202020204" pitchFamily="34" charset="0"/>
              <a:buChar char="•"/>
            </a:pPr>
            <a:r>
              <a:rPr lang="nb-NO" sz="2000" dirty="0"/>
              <a:t>Verdier og faktiske kvaliteter som ligger til grunn </a:t>
            </a:r>
          </a:p>
          <a:p>
            <a:pPr marL="342900" indent="-342900">
              <a:lnSpc>
                <a:spcPct val="100000"/>
              </a:lnSpc>
              <a:spcBef>
                <a:spcPts val="600"/>
              </a:spcBef>
              <a:spcAft>
                <a:spcPts val="600"/>
              </a:spcAft>
              <a:buFont typeface="Arial" panose="020B0604020202020204" pitchFamily="34" charset="0"/>
              <a:buChar char="•"/>
            </a:pPr>
            <a:r>
              <a:rPr lang="nb-NO" sz="2000" dirty="0"/>
              <a:t>«Faglige selvfølgeligheter» i argumentasjonen rundt kunst og kulturs betydning. </a:t>
            </a:r>
          </a:p>
          <a:p>
            <a:pPr marL="342900" indent="-342900">
              <a:lnSpc>
                <a:spcPct val="100000"/>
              </a:lnSpc>
              <a:spcBef>
                <a:spcPts val="600"/>
              </a:spcBef>
              <a:spcAft>
                <a:spcPts val="600"/>
              </a:spcAft>
              <a:buFont typeface="Arial" panose="020B0604020202020204" pitchFamily="34" charset="0"/>
              <a:buChar char="•"/>
            </a:pPr>
            <a:r>
              <a:rPr lang="nb-NO" sz="2000" dirty="0"/>
              <a:t>Forskning og kartlegging, synliggjøring av gode eksempler</a:t>
            </a:r>
          </a:p>
        </p:txBody>
      </p:sp>
      <p:sp>
        <p:nvSpPr>
          <p:cNvPr id="3" name="Tittel 2">
            <a:extLst>
              <a:ext uri="{FF2B5EF4-FFF2-40B4-BE49-F238E27FC236}">
                <a16:creationId xmlns:a16="http://schemas.microsoft.com/office/drawing/2014/main" id="{1D156889-A61A-42E8-968F-9C10C9608283}"/>
              </a:ext>
            </a:extLst>
          </p:cNvPr>
          <p:cNvSpPr>
            <a:spLocks noGrp="1"/>
          </p:cNvSpPr>
          <p:nvPr>
            <p:ph type="title"/>
          </p:nvPr>
        </p:nvSpPr>
        <p:spPr/>
        <p:txBody>
          <a:bodyPr>
            <a:noAutofit/>
          </a:bodyPr>
          <a:lstStyle/>
          <a:p>
            <a:r>
              <a:rPr lang="nb-NO" sz="4000" dirty="0"/>
              <a:t>Bærekraftig utvikling</a:t>
            </a:r>
          </a:p>
        </p:txBody>
      </p:sp>
    </p:spTree>
    <p:extLst>
      <p:ext uri="{BB962C8B-B14F-4D97-AF65-F5344CB8AC3E}">
        <p14:creationId xmlns:p14="http://schemas.microsoft.com/office/powerpoint/2010/main" val="37178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686298C2-7858-4068-BA3A-D44225AD8DAF}"/>
              </a:ext>
            </a:extLst>
          </p:cNvPr>
          <p:cNvSpPr>
            <a:spLocks noGrp="1"/>
          </p:cNvSpPr>
          <p:nvPr>
            <p:ph idx="4294967295"/>
          </p:nvPr>
        </p:nvSpPr>
        <p:spPr/>
        <p:txBody>
          <a:bodyPr>
            <a:normAutofit/>
          </a:bodyPr>
          <a:lstStyle/>
          <a:p>
            <a:pPr marL="342900" lvl="0" indent="-342900">
              <a:buFont typeface="Symbol" panose="05050102010706020507" pitchFamily="18" charset="2"/>
              <a:buChar char=""/>
            </a:pPr>
            <a:r>
              <a:rPr lang="nb-NO" sz="2000" dirty="0"/>
              <a:t>Hvordan kan kommunene bli mer «treffsikre» i tjenesteutformingen?</a:t>
            </a:r>
          </a:p>
          <a:p>
            <a:pPr marL="342900" lvl="0" indent="-342900">
              <a:buFont typeface="Symbol" panose="05050102010706020507" pitchFamily="18" charset="2"/>
              <a:buChar char=""/>
            </a:pPr>
            <a:r>
              <a:rPr lang="nb-NO" sz="2000" dirty="0"/>
              <a:t>Hva er viktig når målet er å </a:t>
            </a:r>
            <a:r>
              <a:rPr lang="nb-NO" sz="2000" dirty="0" err="1"/>
              <a:t>samskape</a:t>
            </a:r>
            <a:r>
              <a:rPr lang="nb-NO" sz="2000" dirty="0"/>
              <a:t> med mange ulike interessenter og innbyggere?</a:t>
            </a:r>
          </a:p>
          <a:p>
            <a:pPr marL="342900" lvl="0" indent="-342900">
              <a:buFont typeface="Symbol" panose="05050102010706020507" pitchFamily="18" charset="2"/>
              <a:buChar char=""/>
            </a:pPr>
            <a:r>
              <a:rPr lang="nb-NO" sz="2000" dirty="0"/>
              <a:t>Hvordan blir barn og unge verdifulle ressurser i lokalt medvirkningsarbeid?</a:t>
            </a:r>
          </a:p>
          <a:p>
            <a:pPr marL="342900" lvl="0" indent="-342900">
              <a:buFont typeface="Symbol" panose="05050102010706020507" pitchFamily="18" charset="2"/>
              <a:buChar char=""/>
            </a:pPr>
            <a:r>
              <a:rPr lang="nb-NO" sz="2000" dirty="0"/>
              <a:t>Hvilke prosesser bidrar i utviklingen av tjenestenes innhold, rolle og organisering?</a:t>
            </a:r>
          </a:p>
          <a:p>
            <a:pPr marL="342900" lvl="0" indent="-342900">
              <a:buFont typeface="Symbol" panose="05050102010706020507" pitchFamily="18" charset="2"/>
              <a:buChar char=""/>
            </a:pPr>
            <a:r>
              <a:rPr lang="nb-NO" sz="2000" dirty="0"/>
              <a:t>Hvordan bygge en kultur hvor det er selvsagt å ta innbyggerne med på råd og spørre om hvem som bør tas med i dialogen, for eksempel i forbedring av tjenestene?</a:t>
            </a:r>
          </a:p>
          <a:p>
            <a:pPr marL="342900" lvl="0" indent="-342900">
              <a:buFont typeface="Symbol" panose="05050102010706020507" pitchFamily="18" charset="2"/>
              <a:buChar char=""/>
            </a:pPr>
            <a:r>
              <a:rPr lang="nb-NO" sz="2000" dirty="0"/>
              <a:t>Hva skal til for å samhandle på tvers av fag og sektorer med et bredere perspektiv på tjenestene?</a:t>
            </a:r>
          </a:p>
          <a:p>
            <a:pPr marL="342900" lvl="0" indent="-342900">
              <a:buFont typeface="Symbol" panose="05050102010706020507" pitchFamily="18" charset="2"/>
              <a:buChar char=""/>
            </a:pPr>
            <a:r>
              <a:rPr lang="nb-NO" sz="2000" dirty="0"/>
              <a:t>Hvordan utvikle arenaer som fremmer </a:t>
            </a:r>
            <a:r>
              <a:rPr lang="nb-NO" sz="2000" dirty="0" err="1"/>
              <a:t>samskaping</a:t>
            </a:r>
            <a:r>
              <a:rPr lang="nb-NO" sz="2000" dirty="0"/>
              <a:t> i kommunen?</a:t>
            </a:r>
          </a:p>
        </p:txBody>
      </p:sp>
      <p:sp>
        <p:nvSpPr>
          <p:cNvPr id="3" name="Tittel 2">
            <a:extLst>
              <a:ext uri="{FF2B5EF4-FFF2-40B4-BE49-F238E27FC236}">
                <a16:creationId xmlns:a16="http://schemas.microsoft.com/office/drawing/2014/main" id="{1D156889-A61A-42E8-968F-9C10C9608283}"/>
              </a:ext>
            </a:extLst>
          </p:cNvPr>
          <p:cNvSpPr>
            <a:spLocks noGrp="1"/>
          </p:cNvSpPr>
          <p:nvPr>
            <p:ph type="title"/>
          </p:nvPr>
        </p:nvSpPr>
        <p:spPr/>
        <p:txBody>
          <a:bodyPr>
            <a:noAutofit/>
          </a:bodyPr>
          <a:lstStyle/>
          <a:p>
            <a:r>
              <a:rPr lang="nb-NO" sz="3900" dirty="0">
                <a:effectLst/>
                <a:latin typeface="Times New Roman" panose="02020603050405020304" pitchFamily="18" charset="0"/>
                <a:ea typeface="Calibri" panose="020F0502020204030204" pitchFamily="34" charset="0"/>
              </a:rPr>
              <a:t>Sentrale problemstillinger kan være…</a:t>
            </a:r>
          </a:p>
        </p:txBody>
      </p:sp>
      <p:pic>
        <p:nvPicPr>
          <p:cNvPr id="6" name="Bilde 5">
            <a:extLst>
              <a:ext uri="{FF2B5EF4-FFF2-40B4-BE49-F238E27FC236}">
                <a16:creationId xmlns:a16="http://schemas.microsoft.com/office/drawing/2014/main" id="{5F9952F6-1699-483C-9390-6F099920C0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6982" y="419155"/>
            <a:ext cx="1789789" cy="178978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523078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1000"/>
                                        <p:tgtEl>
                                          <p:spTgt spid="2">
                                            <p:txEl>
                                              <p:pRg st="4" end="4"/>
                                            </p:txEl>
                                          </p:spTgt>
                                        </p:tgtEl>
                                      </p:cBhvr>
                                    </p:animEffect>
                                    <p:anim calcmode="lin" valueType="num">
                                      <p:cBhvr>
                                        <p:cTn id="36"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Effect transition="in" filter="fade">
                                      <p:cBhvr>
                                        <p:cTn id="42" dur="1000"/>
                                        <p:tgtEl>
                                          <p:spTgt spid="2">
                                            <p:txEl>
                                              <p:pRg st="5" end="5"/>
                                            </p:txEl>
                                          </p:spTgt>
                                        </p:tgtEl>
                                      </p:cBhvr>
                                    </p:animEffect>
                                    <p:anim calcmode="lin" valueType="num">
                                      <p:cBhvr>
                                        <p:cTn id="4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
                                            <p:txEl>
                                              <p:pRg st="6" end="6"/>
                                            </p:txEl>
                                          </p:spTgt>
                                        </p:tgtEl>
                                        <p:attrNameLst>
                                          <p:attrName>style.visibility</p:attrName>
                                        </p:attrNameLst>
                                      </p:cBhvr>
                                      <p:to>
                                        <p:strVal val="visible"/>
                                      </p:to>
                                    </p:set>
                                    <p:animEffect transition="in" filter="fade">
                                      <p:cBhvr>
                                        <p:cTn id="49" dur="1000"/>
                                        <p:tgtEl>
                                          <p:spTgt spid="2">
                                            <p:txEl>
                                              <p:pRg st="6" end="6"/>
                                            </p:txEl>
                                          </p:spTgt>
                                        </p:tgtEl>
                                      </p:cBhvr>
                                    </p:animEffect>
                                    <p:anim calcmode="lin" valueType="num">
                                      <p:cBhvr>
                                        <p:cTn id="50"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descr="Et bilde som inneholder tekst&#10;&#10;Automatisk generert beskrivelse">
            <a:extLst>
              <a:ext uri="{FF2B5EF4-FFF2-40B4-BE49-F238E27FC236}">
                <a16:creationId xmlns:a16="http://schemas.microsoft.com/office/drawing/2014/main" id="{D999DB85-624A-4115-8158-FFF45E368C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6639" y="1644030"/>
            <a:ext cx="4251329" cy="425132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3" name="Tittel 2">
            <a:extLst>
              <a:ext uri="{FF2B5EF4-FFF2-40B4-BE49-F238E27FC236}">
                <a16:creationId xmlns:a16="http://schemas.microsoft.com/office/drawing/2014/main" id="{1D156889-A61A-42E8-968F-9C10C9608283}"/>
              </a:ext>
            </a:extLst>
          </p:cNvPr>
          <p:cNvSpPr>
            <a:spLocks noGrp="1"/>
          </p:cNvSpPr>
          <p:nvPr>
            <p:ph type="title"/>
          </p:nvPr>
        </p:nvSpPr>
        <p:spPr>
          <a:xfrm>
            <a:off x="3681987" y="962641"/>
            <a:ext cx="7845981" cy="389910"/>
          </a:xfrm>
        </p:spPr>
        <p:txBody>
          <a:bodyPr wrap="square" anchor="ctr">
            <a:noAutofit/>
          </a:bodyPr>
          <a:lstStyle/>
          <a:p>
            <a:r>
              <a:rPr lang="nb-NO" sz="4000" dirty="0"/>
              <a:t>Gruppesnakk</a:t>
            </a:r>
          </a:p>
        </p:txBody>
      </p:sp>
      <p:sp>
        <p:nvSpPr>
          <p:cNvPr id="4" name="Snakkeboble: rektangel med avrundede hjørner 3">
            <a:extLst>
              <a:ext uri="{FF2B5EF4-FFF2-40B4-BE49-F238E27FC236}">
                <a16:creationId xmlns:a16="http://schemas.microsoft.com/office/drawing/2014/main" id="{1EA5B504-CB57-4BDF-87C1-3ABAAEC03FB6}"/>
              </a:ext>
            </a:extLst>
          </p:cNvPr>
          <p:cNvSpPr/>
          <p:nvPr/>
        </p:nvSpPr>
        <p:spPr>
          <a:xfrm>
            <a:off x="4194493" y="1644028"/>
            <a:ext cx="7631061" cy="4356079"/>
          </a:xfrm>
          <a:prstGeom prst="wedgeRoundRectCallout">
            <a:avLst>
              <a:gd name="adj1" fmla="val -70329"/>
              <a:gd name="adj2" fmla="val -30751"/>
              <a:gd name="adj3" fmla="val 16667"/>
            </a:avLst>
          </a:prstGeom>
          <a:ln>
            <a:solidFill>
              <a:schemeClr val="accent6">
                <a:lumMod val="40000"/>
                <a:lumOff val="6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285750" lvl="0" indent="-285750">
              <a:buFont typeface="Arial" panose="020B0604020202020204" pitchFamily="34" charset="0"/>
              <a:buChar char="•"/>
            </a:pPr>
            <a:r>
              <a:rPr lang="nb-NO" dirty="0"/>
              <a:t>Hvilke prosesser er vesentlige å legge til rette for i arbeidet med kulturskolens rolle, innhold og organisering i deres kommune?</a:t>
            </a:r>
          </a:p>
          <a:p>
            <a:pPr marL="285750" lvl="0" indent="-285750">
              <a:buFont typeface="Arial" panose="020B0604020202020204" pitchFamily="34" charset="0"/>
              <a:buChar char="•"/>
            </a:pPr>
            <a:r>
              <a:rPr lang="nb-NO" dirty="0"/>
              <a:t>Hva kjennetegner en relevant kulturskole i din kommune nå og frem i tid?</a:t>
            </a:r>
          </a:p>
          <a:p>
            <a:pPr marL="285750" lvl="0" indent="-285750">
              <a:buFont typeface="Arial" panose="020B0604020202020204" pitchFamily="34" charset="0"/>
              <a:buChar char="•"/>
            </a:pPr>
            <a:r>
              <a:rPr lang="nb-NO" dirty="0"/>
              <a:t>Hvordan kan kulturskolen i deres kommune bidra til sosial bærekraft i enda større grad enn i dag?</a:t>
            </a:r>
          </a:p>
        </p:txBody>
      </p:sp>
    </p:spTree>
    <p:extLst>
      <p:ext uri="{BB962C8B-B14F-4D97-AF65-F5344CB8AC3E}">
        <p14:creationId xmlns:p14="http://schemas.microsoft.com/office/powerpoint/2010/main" val="3293001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C31C9BE2-56ED-4C14-9FB4-334D916C47E6}"/>
              </a:ext>
            </a:extLst>
          </p:cNvPr>
          <p:cNvSpPr>
            <a:spLocks noGrp="1"/>
          </p:cNvSpPr>
          <p:nvPr>
            <p:ph type="title"/>
          </p:nvPr>
        </p:nvSpPr>
        <p:spPr/>
        <p:txBody>
          <a:bodyPr>
            <a:noAutofit/>
          </a:bodyPr>
          <a:lstStyle/>
          <a:p>
            <a:r>
              <a:rPr lang="nb-NO" sz="4000" dirty="0"/>
              <a:t>Sosial bærekraft</a:t>
            </a:r>
          </a:p>
        </p:txBody>
      </p:sp>
      <p:pic>
        <p:nvPicPr>
          <p:cNvPr id="1028" name="Picture 4">
            <a:extLst>
              <a:ext uri="{FF2B5EF4-FFF2-40B4-BE49-F238E27FC236}">
                <a16:creationId xmlns:a16="http://schemas.microsoft.com/office/drawing/2014/main" id="{56623A0B-0445-4951-AB9C-E1C6512A0DCC}"/>
              </a:ext>
            </a:extLst>
          </p:cNvPr>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bwMode="auto">
          <a:xfrm>
            <a:off x="7780668" y="1950949"/>
            <a:ext cx="4251325" cy="4251325"/>
          </a:xfrm>
          <a:prstGeom prst="rect">
            <a:avLst/>
          </a:prstGeom>
          <a:noFill/>
          <a:extLst>
            <a:ext uri="{909E8E84-426E-40DD-AFC4-6F175D3DCCD1}">
              <a14:hiddenFill xmlns:a14="http://schemas.microsoft.com/office/drawing/2010/main">
                <a:solidFill>
                  <a:srgbClr val="FFFFFF"/>
                </a:solidFill>
              </a14:hiddenFill>
            </a:ext>
          </a:extLst>
        </p:spPr>
      </p:pic>
      <p:sp>
        <p:nvSpPr>
          <p:cNvPr id="6" name="Ellipse 5">
            <a:extLst>
              <a:ext uri="{FF2B5EF4-FFF2-40B4-BE49-F238E27FC236}">
                <a16:creationId xmlns:a16="http://schemas.microsoft.com/office/drawing/2014/main" id="{52C53121-8E6D-4445-855E-334104A7C29A}"/>
              </a:ext>
            </a:extLst>
          </p:cNvPr>
          <p:cNvSpPr/>
          <p:nvPr/>
        </p:nvSpPr>
        <p:spPr>
          <a:xfrm>
            <a:off x="3295727" y="1825162"/>
            <a:ext cx="4677019" cy="460646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nSpc>
                <a:spcPct val="107000"/>
              </a:lnSpc>
              <a:spcAft>
                <a:spcPts val="800"/>
              </a:spcAft>
            </a:pPr>
            <a:r>
              <a:rPr lang="nb-NO" sz="1800" dirty="0">
                <a:effectLst/>
                <a:latin typeface="Calibri" panose="020F0502020204030204" pitchFamily="34" charset="0"/>
                <a:ea typeface="Calibri" panose="020F0502020204030204" pitchFamily="34" charset="0"/>
                <a:cs typeface="Times New Roman" panose="02020603050405020304" pitchFamily="18" charset="0"/>
              </a:rPr>
              <a:t>Dette blir ofte kalt de tre dimensjonene i bærekraftig utvikling. </a:t>
            </a:r>
            <a:br>
              <a:rPr lang="nb-NO" sz="1800" dirty="0">
                <a:effectLst/>
                <a:latin typeface="Calibri" panose="020F0502020204030204" pitchFamily="34" charset="0"/>
                <a:ea typeface="Calibri" panose="020F0502020204030204" pitchFamily="34" charset="0"/>
                <a:cs typeface="Times New Roman" panose="02020603050405020304" pitchFamily="18" charset="0"/>
              </a:rPr>
            </a:br>
            <a:r>
              <a:rPr lang="nb-NO" sz="1800" dirty="0">
                <a:effectLst/>
                <a:latin typeface="Calibri" panose="020F0502020204030204" pitchFamily="34" charset="0"/>
                <a:ea typeface="Calibri" panose="020F0502020204030204" pitchFamily="34" charset="0"/>
                <a:cs typeface="Times New Roman" panose="02020603050405020304" pitchFamily="18" charset="0"/>
              </a:rPr>
              <a:t>Det er sammenhengen mellom disse tre dimensjonene som avgjør om noe er bærekraftig. </a:t>
            </a:r>
            <a:br>
              <a:rPr lang="nb-NO" sz="1800" dirty="0">
                <a:effectLst/>
                <a:latin typeface="Calibri" panose="020F0502020204030204" pitchFamily="34" charset="0"/>
                <a:ea typeface="Calibri" panose="020F0502020204030204" pitchFamily="34" charset="0"/>
                <a:cs typeface="Times New Roman" panose="02020603050405020304" pitchFamily="18" charset="0"/>
              </a:rPr>
            </a:br>
            <a:r>
              <a:rPr lang="nb-NO" sz="18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4"/>
              </a:rPr>
              <a:t>FNs </a:t>
            </a:r>
            <a:r>
              <a:rPr lang="nb-NO" sz="1800" u="sng" dirty="0" err="1">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4"/>
              </a:rPr>
              <a:t>bærekraftsmål</a:t>
            </a:r>
            <a:r>
              <a:rPr lang="nb-NO" sz="18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4"/>
              </a:rPr>
              <a:t> </a:t>
            </a:r>
            <a:r>
              <a:rPr lang="nb-NO" sz="1800" dirty="0">
                <a:effectLst/>
                <a:latin typeface="Calibri" panose="020F0502020204030204" pitchFamily="34" charset="0"/>
                <a:ea typeface="Calibri" panose="020F0502020204030204" pitchFamily="34" charset="0"/>
                <a:cs typeface="Times New Roman" panose="02020603050405020304" pitchFamily="18" charset="0"/>
              </a:rPr>
              <a:t>er verdens felles arbeidsplan for å utrydde fattigdom, bekjempe ulikhet og stoppe klimaendringene innen 2030</a:t>
            </a:r>
          </a:p>
        </p:txBody>
      </p:sp>
    </p:spTree>
    <p:extLst>
      <p:ext uri="{BB962C8B-B14F-4D97-AF65-F5344CB8AC3E}">
        <p14:creationId xmlns:p14="http://schemas.microsoft.com/office/powerpoint/2010/main" val="6890751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descr="Et bilde som inneholder tekst&#10;&#10;Automatisk generert beskrivelse">
            <a:extLst>
              <a:ext uri="{FF2B5EF4-FFF2-40B4-BE49-F238E27FC236}">
                <a16:creationId xmlns:a16="http://schemas.microsoft.com/office/drawing/2014/main" id="{D999DB85-624A-4115-8158-FFF45E368C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6639" y="1644030"/>
            <a:ext cx="4251329" cy="425132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3" name="Tittel 2">
            <a:extLst>
              <a:ext uri="{FF2B5EF4-FFF2-40B4-BE49-F238E27FC236}">
                <a16:creationId xmlns:a16="http://schemas.microsoft.com/office/drawing/2014/main" id="{1D156889-A61A-42E8-968F-9C10C9608283}"/>
              </a:ext>
            </a:extLst>
          </p:cNvPr>
          <p:cNvSpPr>
            <a:spLocks noGrp="1"/>
          </p:cNvSpPr>
          <p:nvPr>
            <p:ph type="title"/>
          </p:nvPr>
        </p:nvSpPr>
        <p:spPr>
          <a:xfrm>
            <a:off x="3681987" y="962641"/>
            <a:ext cx="7845981" cy="389910"/>
          </a:xfrm>
        </p:spPr>
        <p:txBody>
          <a:bodyPr wrap="square" anchor="ctr">
            <a:normAutofit/>
          </a:bodyPr>
          <a:lstStyle/>
          <a:p>
            <a:r>
              <a:rPr lang="nb-NO" sz="2100" dirty="0"/>
              <a:t>Gruppesnakk</a:t>
            </a:r>
          </a:p>
        </p:txBody>
      </p:sp>
      <p:sp>
        <p:nvSpPr>
          <p:cNvPr id="4" name="Snakkeboble: rektangel med avrundede hjørner 3">
            <a:extLst>
              <a:ext uri="{FF2B5EF4-FFF2-40B4-BE49-F238E27FC236}">
                <a16:creationId xmlns:a16="http://schemas.microsoft.com/office/drawing/2014/main" id="{1EA5B504-CB57-4BDF-87C1-3ABAAEC03FB6}"/>
              </a:ext>
            </a:extLst>
          </p:cNvPr>
          <p:cNvSpPr/>
          <p:nvPr/>
        </p:nvSpPr>
        <p:spPr>
          <a:xfrm>
            <a:off x="4194493" y="1644028"/>
            <a:ext cx="5124167" cy="4602660"/>
          </a:xfrm>
          <a:prstGeom prst="wedgeRoundRectCallout">
            <a:avLst>
              <a:gd name="adj1" fmla="val -82200"/>
              <a:gd name="adj2" fmla="val -29420"/>
              <a:gd name="adj3" fmla="val 16667"/>
            </a:avLst>
          </a:prstGeom>
          <a:ln>
            <a:solidFill>
              <a:schemeClr val="accent6">
                <a:lumMod val="40000"/>
                <a:lumOff val="60000"/>
              </a:schemeClr>
            </a:solidFill>
          </a:ln>
        </p:spPr>
        <p:style>
          <a:lnRef idx="2">
            <a:schemeClr val="accent6"/>
          </a:lnRef>
          <a:fillRef idx="1">
            <a:schemeClr val="lt1"/>
          </a:fillRef>
          <a:effectRef idx="0">
            <a:schemeClr val="accent6"/>
          </a:effectRef>
          <a:fontRef idx="minor">
            <a:schemeClr val="dk1"/>
          </a:fontRef>
        </p:style>
        <p:txBody>
          <a:bodyPr rtlCol="0" anchor="ctr"/>
          <a:lstStyle/>
          <a:p>
            <a:r>
              <a:rPr lang="nb-NO" dirty="0">
                <a:latin typeface="Calibri" panose="020F0502020204030204" pitchFamily="34" charset="0"/>
              </a:rPr>
              <a:t>Rammer</a:t>
            </a:r>
          </a:p>
          <a:p>
            <a:pPr marL="285750" indent="-285750">
              <a:buFont typeface="Arial" panose="020B0604020202020204" pitchFamily="34" charset="0"/>
              <a:buChar char="•"/>
            </a:pPr>
            <a:r>
              <a:rPr lang="nb-NO" dirty="0">
                <a:latin typeface="Calibri" panose="020F0502020204030204" pitchFamily="34" charset="0"/>
              </a:rPr>
              <a:t>30</a:t>
            </a:r>
            <a:r>
              <a:rPr lang="nb-NO" sz="1800" b="0" i="0" dirty="0">
                <a:effectLst/>
                <a:latin typeface="Calibri" panose="020F0502020204030204" pitchFamily="34" charset="0"/>
              </a:rPr>
              <a:t> minutter</a:t>
            </a:r>
          </a:p>
          <a:p>
            <a:pPr marL="285750" indent="-285750">
              <a:buFont typeface="Arial" panose="020B0604020202020204" pitchFamily="34" charset="0"/>
              <a:buChar char="•"/>
            </a:pPr>
            <a:r>
              <a:rPr lang="nb-NO" dirty="0">
                <a:latin typeface="Calibri" panose="020F0502020204030204" pitchFamily="34" charset="0"/>
              </a:rPr>
              <a:t>Velg en referent og tidtaker (mest hår)</a:t>
            </a:r>
          </a:p>
          <a:p>
            <a:pPr marL="285750" indent="-285750">
              <a:buFont typeface="Arial" panose="020B0604020202020204" pitchFamily="34" charset="0"/>
              <a:buChar char="•"/>
            </a:pPr>
            <a:r>
              <a:rPr lang="nb-NO" sz="1800" b="0" i="0" dirty="0">
                <a:effectLst/>
                <a:latin typeface="Calibri" panose="020F0502020204030204" pitchFamily="34" charset="0"/>
              </a:rPr>
              <a:t>Velg en ordstyrer og viddevakt (først bursdag)</a:t>
            </a:r>
          </a:p>
          <a:p>
            <a:pPr marL="285750" indent="-285750">
              <a:buFont typeface="Arial" panose="020B0604020202020204" pitchFamily="34" charset="0"/>
              <a:buChar char="•"/>
            </a:pPr>
            <a:r>
              <a:rPr lang="nb-NO" dirty="0">
                <a:latin typeface="Calibri" panose="020F0502020204030204" pitchFamily="34" charset="0"/>
              </a:rPr>
              <a:t>Start med første spørsmål:</a:t>
            </a:r>
          </a:p>
          <a:p>
            <a:pPr marL="742950" lvl="1" indent="-285750">
              <a:buFont typeface="Arial" panose="020B0604020202020204" pitchFamily="34" charset="0"/>
              <a:buChar char="•"/>
            </a:pPr>
            <a:r>
              <a:rPr lang="nb-NO" dirty="0">
                <a:latin typeface="Calibri" panose="020F0502020204030204" pitchFamily="34" charset="0"/>
              </a:rPr>
              <a:t>Kort runde rundt bordet</a:t>
            </a:r>
          </a:p>
          <a:p>
            <a:pPr marL="742950" lvl="1" indent="-285750">
              <a:buFont typeface="Arial" panose="020B0604020202020204" pitchFamily="34" charset="0"/>
              <a:buChar char="•"/>
            </a:pPr>
            <a:r>
              <a:rPr lang="nb-NO" b="0" i="0" dirty="0">
                <a:effectLst/>
                <a:latin typeface="Calibri" panose="020F0502020204030204" pitchFamily="34" charset="0"/>
              </a:rPr>
              <a:t>Dialog rundt det som er spilt inn</a:t>
            </a:r>
          </a:p>
          <a:p>
            <a:pPr marL="742950" lvl="1" indent="-285750">
              <a:buFont typeface="Arial" panose="020B0604020202020204" pitchFamily="34" charset="0"/>
              <a:buChar char="•"/>
            </a:pPr>
            <a:r>
              <a:rPr lang="nb-NO" dirty="0">
                <a:latin typeface="Calibri" panose="020F0502020204030204" pitchFamily="34" charset="0"/>
              </a:rPr>
              <a:t>Noter et til to konkrete forslag</a:t>
            </a:r>
          </a:p>
          <a:p>
            <a:pPr marL="742950" lvl="1" indent="-285750">
              <a:buFont typeface="Arial" panose="020B0604020202020204" pitchFamily="34" charset="0"/>
              <a:buChar char="•"/>
            </a:pPr>
            <a:endParaRPr lang="nb-NO" b="0" i="0" dirty="0">
              <a:effectLst/>
              <a:latin typeface="Calibri" panose="020F0502020204030204" pitchFamily="34" charset="0"/>
            </a:endParaRPr>
          </a:p>
          <a:p>
            <a:pPr marL="742950" lvl="1" indent="-285750">
              <a:buFont typeface="Wingdings" panose="05000000000000000000" pitchFamily="2" charset="2"/>
              <a:buChar char="Ø"/>
            </a:pPr>
            <a:r>
              <a:rPr lang="nb-NO" dirty="0">
                <a:latin typeface="Calibri" panose="020F0502020204030204" pitchFamily="34" charset="0"/>
              </a:rPr>
              <a:t>Kjør samme runde på spørsmål to</a:t>
            </a:r>
          </a:p>
          <a:p>
            <a:pPr marL="742950" lvl="1" indent="-285750">
              <a:buFont typeface="Wingdings" panose="05000000000000000000" pitchFamily="2" charset="2"/>
              <a:buChar char="Ø"/>
            </a:pPr>
            <a:r>
              <a:rPr lang="nb-NO" b="0" i="0" dirty="0">
                <a:effectLst/>
                <a:latin typeface="Calibri" panose="020F0502020204030204" pitchFamily="34" charset="0"/>
              </a:rPr>
              <a:t>Kjør spørsmål tre om dere rekker</a:t>
            </a:r>
          </a:p>
          <a:p>
            <a:pPr marL="742950" lvl="1" indent="-285750">
              <a:buFont typeface="Wingdings" panose="05000000000000000000" pitchFamily="2" charset="2"/>
              <a:buChar char="Ø"/>
            </a:pPr>
            <a:r>
              <a:rPr lang="nb-NO" dirty="0">
                <a:latin typeface="Calibri" panose="020F0502020204030204" pitchFamily="34" charset="0"/>
              </a:rPr>
              <a:t>Referenten spiller kort inn konkrete forslag i plenum. (15 min til </a:t>
            </a:r>
            <a:r>
              <a:rPr lang="nb-NO" dirty="0" err="1">
                <a:latin typeface="Calibri" panose="020F0502020204030204" pitchFamily="34" charset="0"/>
              </a:rPr>
              <a:t>oppsum</a:t>
            </a:r>
            <a:r>
              <a:rPr lang="nb-NO" dirty="0">
                <a:latin typeface="Calibri" panose="020F0502020204030204" pitchFamily="34" charset="0"/>
              </a:rPr>
              <a:t>.)</a:t>
            </a:r>
            <a:endParaRPr lang="nb-NO" b="0" i="0" dirty="0">
              <a:effectLst/>
              <a:latin typeface="Calibri" panose="020F0502020204030204" pitchFamily="34" charset="0"/>
            </a:endParaRPr>
          </a:p>
        </p:txBody>
      </p:sp>
    </p:spTree>
    <p:extLst>
      <p:ext uri="{BB962C8B-B14F-4D97-AF65-F5344CB8AC3E}">
        <p14:creationId xmlns:p14="http://schemas.microsoft.com/office/powerpoint/2010/main" val="3351878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D35E2D0C-715D-4B6B-85D3-DD55985BC5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79083" y="1930929"/>
            <a:ext cx="4251329" cy="425132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3" name="Tittel 2">
            <a:extLst>
              <a:ext uri="{FF2B5EF4-FFF2-40B4-BE49-F238E27FC236}">
                <a16:creationId xmlns:a16="http://schemas.microsoft.com/office/drawing/2014/main" id="{1D156889-A61A-42E8-968F-9C10C9608283}"/>
              </a:ext>
            </a:extLst>
          </p:cNvPr>
          <p:cNvSpPr>
            <a:spLocks noGrp="1"/>
          </p:cNvSpPr>
          <p:nvPr>
            <p:ph type="title"/>
          </p:nvPr>
        </p:nvSpPr>
        <p:spPr>
          <a:xfrm>
            <a:off x="3681987" y="962641"/>
            <a:ext cx="7845981" cy="389910"/>
          </a:xfrm>
        </p:spPr>
        <p:txBody>
          <a:bodyPr wrap="square" anchor="ctr">
            <a:noAutofit/>
          </a:bodyPr>
          <a:lstStyle/>
          <a:p>
            <a:r>
              <a:rPr lang="nb-NO" sz="4000" dirty="0"/>
              <a:t>Hva snakket dere om?</a:t>
            </a:r>
          </a:p>
        </p:txBody>
      </p:sp>
    </p:spTree>
    <p:extLst>
      <p:ext uri="{BB962C8B-B14F-4D97-AF65-F5344CB8AC3E}">
        <p14:creationId xmlns:p14="http://schemas.microsoft.com/office/powerpoint/2010/main" val="24758423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F4BD9B27-C29A-47D0-A2F4-CE8F9FCBFA29}"/>
              </a:ext>
            </a:extLst>
          </p:cNvPr>
          <p:cNvPicPr>
            <a:picLocks noChangeAspect="1"/>
          </p:cNvPicPr>
          <p:nvPr/>
        </p:nvPicPr>
        <p:blipFill rotWithShape="1">
          <a:blip r:embed="rId3">
            <a:extLst>
              <a:ext uri="{28A0092B-C50C-407E-A947-70E740481C1C}">
                <a14:useLocalDpi xmlns:a14="http://schemas.microsoft.com/office/drawing/2010/main" val="0"/>
              </a:ext>
            </a:extLst>
          </a:blip>
          <a:srcRect b="3677"/>
          <a:stretch/>
        </p:blipFill>
        <p:spPr>
          <a:xfrm>
            <a:off x="3681529" y="1930929"/>
            <a:ext cx="7846438" cy="4251329"/>
          </a:xfrm>
          <a:prstGeom prst="ellipse">
            <a:avLst/>
          </a:prstGeom>
          <a:noFill/>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 name="Tittel 2">
            <a:extLst>
              <a:ext uri="{FF2B5EF4-FFF2-40B4-BE49-F238E27FC236}">
                <a16:creationId xmlns:a16="http://schemas.microsoft.com/office/drawing/2014/main" id="{1D156889-A61A-42E8-968F-9C10C9608283}"/>
              </a:ext>
            </a:extLst>
          </p:cNvPr>
          <p:cNvSpPr>
            <a:spLocks noGrp="1"/>
          </p:cNvSpPr>
          <p:nvPr>
            <p:ph type="title"/>
          </p:nvPr>
        </p:nvSpPr>
        <p:spPr>
          <a:xfrm>
            <a:off x="3681987" y="962641"/>
            <a:ext cx="7845981" cy="389910"/>
          </a:xfrm>
        </p:spPr>
        <p:txBody>
          <a:bodyPr wrap="square" anchor="ctr">
            <a:noAutofit/>
          </a:bodyPr>
          <a:lstStyle/>
          <a:p>
            <a:r>
              <a:rPr lang="nb-NO" sz="4000" dirty="0"/>
              <a:t>Takk for innsatsen!</a:t>
            </a:r>
          </a:p>
        </p:txBody>
      </p:sp>
    </p:spTree>
    <p:extLst>
      <p:ext uri="{BB962C8B-B14F-4D97-AF65-F5344CB8AC3E}">
        <p14:creationId xmlns:p14="http://schemas.microsoft.com/office/powerpoint/2010/main" val="2278420715"/>
      </p:ext>
    </p:extLst>
  </p:cSld>
  <p:clrMapOvr>
    <a:masterClrMapping/>
  </p:clrMapOvr>
</p:sld>
</file>

<file path=ppt/theme/theme1.xml><?xml version="1.0" encoding="utf-8"?>
<a:theme xmlns:a="http://schemas.openxmlformats.org/drawingml/2006/main" name="5_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1" id="{E9A1B093-485A-407C-A296-38CA726F8D3A}" vid="{D003EE09-0EF5-4D68-BF70-B338AF19FF73}"/>
    </a:ext>
  </a:extLst>
</a:theme>
</file>

<file path=ppt/theme/theme2.xml><?xml version="1.0" encoding="utf-8"?>
<a:theme xmlns:a="http://schemas.openxmlformats.org/drawingml/2006/main" name="6_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1" id="{E9A1B093-485A-407C-A296-38CA726F8D3A}" vid="{5FBE5AEC-068D-463E-BECF-4B90FC9F043C}"/>
    </a:ext>
  </a:extLst>
</a:theme>
</file>

<file path=ppt/theme/theme3.xml><?xml version="1.0" encoding="utf-8"?>
<a:theme xmlns:a="http://schemas.openxmlformats.org/drawingml/2006/main" name="7_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1" id="{E9A1B093-485A-407C-A296-38CA726F8D3A}" vid="{AD20015E-2096-4147-A543-8F09D9C4583F}"/>
    </a:ext>
  </a:extLst>
</a:theme>
</file>

<file path=ppt/theme/theme4.xml><?xml version="1.0" encoding="utf-8"?>
<a:theme xmlns:a="http://schemas.openxmlformats.org/drawingml/2006/main" name="8_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1" id="{E9A1B093-485A-407C-A296-38CA726F8D3A}" vid="{7BF37375-C9D9-4E9B-B56A-8598A0D26CFC}"/>
    </a:ext>
  </a:extLst>
</a:theme>
</file>

<file path=ppt/theme/theme5.xml><?xml version="1.0" encoding="utf-8"?>
<a:theme xmlns:a="http://schemas.openxmlformats.org/drawingml/2006/main" name="9_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1" id="{E9A1B093-485A-407C-A296-38CA726F8D3A}" vid="{64F5BF79-A579-4E02-B25F-8AF5ED39779C}"/>
    </a:ext>
  </a:extLst>
</a:theme>
</file>

<file path=ppt/theme/theme6.xml><?xml version="1.0" encoding="utf-8"?>
<a:theme xmlns:a="http://schemas.openxmlformats.org/drawingml/2006/main" name="10_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1" id="{E9A1B093-485A-407C-A296-38CA726F8D3A}" vid="{42E4DC68-644D-4EC5-9F14-4F66B7F491BC}"/>
    </a:ext>
  </a:extLst>
</a:theme>
</file>

<file path=ppt/theme/theme7.xml><?xml version="1.0" encoding="utf-8"?>
<a:theme xmlns:a="http://schemas.openxmlformats.org/drawingml/2006/main" name="11_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1" id="{E9A1B093-485A-407C-A296-38CA726F8D3A}" vid="{C153EE92-ED33-4C60-8ECF-A825127CFA78}"/>
    </a:ext>
  </a:extLst>
</a:theme>
</file>

<file path=ppt/theme/theme8.xml><?xml version="1.0" encoding="utf-8"?>
<a:theme xmlns:a="http://schemas.openxmlformats.org/drawingml/2006/main" name="12_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1" id="{E9A1B093-485A-407C-A296-38CA726F8D3A}" vid="{CB5BC59F-E597-43DF-85E7-1B57E2988AA0}"/>
    </a:ext>
  </a:extLst>
</a:theme>
</file>

<file path=ppt/theme/theme9.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673</TotalTime>
  <Words>1856</Words>
  <Application>Microsoft Office PowerPoint</Application>
  <PresentationFormat>Widescreen</PresentationFormat>
  <Paragraphs>146</Paragraphs>
  <Slides>15</Slides>
  <Notes>15</Notes>
  <HiddenSlides>0</HiddenSlides>
  <MMClips>0</MMClips>
  <ScaleCrop>false</ScaleCrop>
  <HeadingPairs>
    <vt:vector size="6" baseType="variant">
      <vt:variant>
        <vt:lpstr>Brukte skrifter</vt:lpstr>
      </vt:variant>
      <vt:variant>
        <vt:i4>8</vt:i4>
      </vt:variant>
      <vt:variant>
        <vt:lpstr>Tema</vt:lpstr>
      </vt:variant>
      <vt:variant>
        <vt:i4>8</vt:i4>
      </vt:variant>
      <vt:variant>
        <vt:lpstr>Lysbildetitler</vt:lpstr>
      </vt:variant>
      <vt:variant>
        <vt:i4>15</vt:i4>
      </vt:variant>
    </vt:vector>
  </HeadingPairs>
  <TitlesOfParts>
    <vt:vector size="31" baseType="lpstr">
      <vt:lpstr>Arial</vt:lpstr>
      <vt:lpstr>Arial Nova Cond</vt:lpstr>
      <vt:lpstr>Calibri</vt:lpstr>
      <vt:lpstr>Noto Serif</vt:lpstr>
      <vt:lpstr>Roboto</vt:lpstr>
      <vt:lpstr>Symbol</vt:lpstr>
      <vt:lpstr>Times New Roman</vt:lpstr>
      <vt:lpstr>Wingdings</vt:lpstr>
      <vt:lpstr>5_Office tema</vt:lpstr>
      <vt:lpstr>6_Office tema</vt:lpstr>
      <vt:lpstr>7_Office tema</vt:lpstr>
      <vt:lpstr>8_Office tema</vt:lpstr>
      <vt:lpstr>9_Office tema</vt:lpstr>
      <vt:lpstr>10_Office tema</vt:lpstr>
      <vt:lpstr>11_Office tema</vt:lpstr>
      <vt:lpstr>12_Office tema</vt:lpstr>
      <vt:lpstr>- På vei mot Fremtidens kulturskole</vt:lpstr>
      <vt:lpstr>Til forberedelse</vt:lpstr>
      <vt:lpstr>- På vei mot Fremtidens kulturskole</vt:lpstr>
      <vt:lpstr>Kommune 3.0</vt:lpstr>
      <vt:lpstr>Kulturskole 3.0</vt:lpstr>
      <vt:lpstr>Fremtidens kulturskole</vt:lpstr>
      <vt:lpstr>Hvorfor finnes kulturskolen? </vt:lpstr>
      <vt:lpstr>Bærekraftig utvikling</vt:lpstr>
      <vt:lpstr>Bærekraftig utvikling</vt:lpstr>
      <vt:lpstr>Sentrale problemstillinger kan være…</vt:lpstr>
      <vt:lpstr>Gruppesnakk</vt:lpstr>
      <vt:lpstr>Sosial bærekraft</vt:lpstr>
      <vt:lpstr>Gruppesnakk</vt:lpstr>
      <vt:lpstr>Hva snakket dere om?</vt:lpstr>
      <vt:lpstr>Takk for innsatsen!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Å arbeide med rammeplanen</dc:title>
  <dc:creator>Torkel Øien</dc:creator>
  <cp:lastModifiedBy>Torkel Øien</cp:lastModifiedBy>
  <cp:revision>7</cp:revision>
  <dcterms:created xsi:type="dcterms:W3CDTF">2021-01-04T06:32:04Z</dcterms:created>
  <dcterms:modified xsi:type="dcterms:W3CDTF">2021-03-24T07:00:44Z</dcterms:modified>
</cp:coreProperties>
</file>